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51" userDrawn="1">
          <p15:clr>
            <a:srgbClr val="A4A3A4"/>
          </p15:clr>
        </p15:guide>
        <p15:guide id="4" pos="71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C7FC"/>
    <a:srgbClr val="7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132" y="126"/>
      </p:cViewPr>
      <p:guideLst>
        <p:guide orient="horz" pos="2160"/>
        <p:guide pos="3840"/>
        <p:guide pos="551"/>
        <p:guide pos="71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B53BB1-B9C8-4B0F-BF2A-E5B61B7DA77B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38E5DE-D17B-4B1D-BF69-9BB44272DC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3939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8E5DE-D17B-4B1D-BF69-9BB44272DC3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81064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8E5DE-D17B-4B1D-BF69-9BB44272DC3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43061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8E5DE-D17B-4B1D-BF69-9BB44272DC3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1570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8E5DE-D17B-4B1D-BF69-9BB44272DC3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2039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648218-9855-4599-9EC5-8571B3B7D5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4891BD7-3F18-490F-B375-42C13301D7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824AD3-FBBA-40CD-956C-66A801409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C1B40-4188-4BF1-B18E-43636BA5D469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3CA9ECF-B530-4D4D-A7FA-343A97B74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79AE56-3EA0-481D-8750-76DB99BC1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0AE00-FD87-40C4-A3C8-8772AFA74F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373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612E52-D698-4E48-9CE7-364EF6204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A46474-63D5-41EA-8377-C004ADF884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665B32-9E7A-4BB6-8FB9-5D933B023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C1B40-4188-4BF1-B18E-43636BA5D469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5F64DA-211E-4C71-B444-34A157B28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9A3A37-EDE2-41C8-A44D-28C9EDE5C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0AE00-FD87-40C4-A3C8-8772AFA74F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3064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1C714B-C99B-49C2-A0F6-FC8E6700D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32FE48B-FBB7-419C-9524-122C22C4E4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77EF87-E898-4501-8AD3-E435C57B1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C1B40-4188-4BF1-B18E-43636BA5D469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7209A0-CE0F-4DE6-B582-A9941DE8A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7B405C-5FA4-4849-B69B-D2196F2CC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0AE00-FD87-40C4-A3C8-8772AFA74F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1045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CB5440-D3AE-454E-8B4F-792530DC2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271651B-0463-48E4-8E4D-A429EF4FE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C1B40-4188-4BF1-B18E-43636BA5D469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F913C05-5255-4F40-A826-DEDB61B8F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6CB7005-A382-45B7-A64D-CDF432221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0AE00-FD87-40C4-A3C8-8772AFA74F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1371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7DEF675-39A9-4A21-A624-B5670B1BD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C1B40-4188-4BF1-B18E-43636BA5D469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C443FE7-8729-4E12-A2B8-9C5880AEA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86A5618-557E-4D6D-A9DF-3E3C4753C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0AE00-FD87-40C4-A3C8-8772AFA74F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8012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E0EA1A-81AF-4B3D-9246-C46E56694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13A3AD-5C47-4D0B-9580-0DF0890147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095F419-1422-40A5-86B3-A93DF2D18B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5F14CAE-1846-4DBE-8789-BF558FFC1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C1B40-4188-4BF1-B18E-43636BA5D469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A1EAA88-1A94-48FE-B086-F5BB36AF0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0597CBD-33B6-47F0-B3E4-A791C222A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0AE00-FD87-40C4-A3C8-8772AFA74F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9994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980526-A966-4385-9142-27A8C1E23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62BB9C2-F3B0-4313-B665-26729A3C05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1D11C21-CFA1-48B2-B4E5-8467825CBF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1DA563-38E5-4E75-BC69-0DF27BEB8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C1B40-4188-4BF1-B18E-43636BA5D469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2802907-6F72-4723-8BD1-C4E2ADA6D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911DE2-E5ED-4106-8656-B3EB7C2E8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0AE00-FD87-40C4-A3C8-8772AFA74F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000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C6D20D2-CE8A-44E0-B4A0-329E7D906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F01F6DA-E1EF-4CAA-A782-F639D0688B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1FBD14-075F-4CF3-A114-EE9357EE85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6C1B40-4188-4BF1-B18E-43636BA5D469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40201F-8520-4A41-9E7A-D343E5AACA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D75FAC-E7C4-45E8-A49B-982B39D892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0AE00-FD87-40C4-A3C8-8772AFA74F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5769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5" r:id="rId5"/>
    <p:sldLayoutId id="2147483656" r:id="rId6"/>
    <p:sldLayoutId id="214748365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7" Type="http://schemas.openxmlformats.org/officeDocument/2006/relationships/image" Target="../media/image6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3948CE0-891F-4653-9F48-63F8F52C40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673" y="-297"/>
            <a:ext cx="12211346" cy="6858594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557F4F84-7D9A-4023-B021-69AE3289F1F9}"/>
              </a:ext>
            </a:extLst>
          </p:cNvPr>
          <p:cNvSpPr/>
          <p:nvPr/>
        </p:nvSpPr>
        <p:spPr>
          <a:xfrm>
            <a:off x="4965498" y="6045200"/>
            <a:ext cx="22610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微信公众号 旁门左道</a:t>
            </a:r>
            <a:r>
              <a:rPr lang="en-US" altLang="zh-CN" sz="1200" dirty="0">
                <a:solidFill>
                  <a:schemeClr val="bg1"/>
                </a:solidFill>
              </a:rPr>
              <a:t>PPT </a:t>
            </a:r>
            <a:r>
              <a:rPr lang="zh-CN" altLang="en-US" sz="1200" dirty="0">
                <a:solidFill>
                  <a:schemeClr val="bg1"/>
                </a:solidFill>
              </a:rPr>
              <a:t>出品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437BCB58-A1AC-479D-8F40-131402C3E618}"/>
              </a:ext>
            </a:extLst>
          </p:cNvPr>
          <p:cNvCxnSpPr>
            <a:cxnSpLocks/>
          </p:cNvCxnSpPr>
          <p:nvPr/>
        </p:nvCxnSpPr>
        <p:spPr>
          <a:xfrm>
            <a:off x="5080000" y="5943600"/>
            <a:ext cx="203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652E0C8F-4CD8-4A59-A585-63D932BE1F2D}"/>
              </a:ext>
            </a:extLst>
          </p:cNvPr>
          <p:cNvSpPr txBox="1"/>
          <p:nvPr/>
        </p:nvSpPr>
        <p:spPr>
          <a:xfrm>
            <a:off x="4762944" y="1800580"/>
            <a:ext cx="26661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New Product Release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9EF6A39-7FA7-420D-B5C4-F1B9BEFC57F0}"/>
              </a:ext>
            </a:extLst>
          </p:cNvPr>
          <p:cNvSpPr/>
          <p:nvPr/>
        </p:nvSpPr>
        <p:spPr>
          <a:xfrm>
            <a:off x="5272698" y="4037849"/>
            <a:ext cx="16466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June 13, 2019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F909804-BE90-4DA8-90A0-E18569848D7F}"/>
              </a:ext>
            </a:extLst>
          </p:cNvPr>
          <p:cNvSpPr txBox="1"/>
          <p:nvPr/>
        </p:nvSpPr>
        <p:spPr>
          <a:xfrm>
            <a:off x="3558296" y="2257050"/>
            <a:ext cx="507542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31C7FC"/>
                </a:solidFill>
              </a:rPr>
              <a:t>互联网产品</a:t>
            </a:r>
            <a:endParaRPr lang="en-US" altLang="zh-CN" sz="4800" b="1" dirty="0">
              <a:solidFill>
                <a:srgbClr val="31C7FC"/>
              </a:solidFill>
            </a:endParaRPr>
          </a:p>
          <a:p>
            <a:pPr algn="ctr"/>
            <a:r>
              <a:rPr lang="zh-CN" altLang="en-US" sz="4800" b="1" dirty="0">
                <a:solidFill>
                  <a:srgbClr val="31C7FC"/>
                </a:solidFill>
              </a:rPr>
              <a:t>新品发布</a:t>
            </a:r>
            <a:r>
              <a:rPr lang="en-US" altLang="zh-CN" sz="4800" b="1" dirty="0">
                <a:solidFill>
                  <a:srgbClr val="31C7FC"/>
                </a:solidFill>
              </a:rPr>
              <a:t>PPT</a:t>
            </a:r>
            <a:r>
              <a:rPr lang="zh-CN" altLang="en-US" sz="4800" b="1" dirty="0">
                <a:solidFill>
                  <a:srgbClr val="31C7FC"/>
                </a:solidFill>
              </a:rPr>
              <a:t>模板</a:t>
            </a:r>
          </a:p>
        </p:txBody>
      </p:sp>
    </p:spTree>
    <p:extLst>
      <p:ext uri="{BB962C8B-B14F-4D97-AF65-F5344CB8AC3E}">
        <p14:creationId xmlns:p14="http://schemas.microsoft.com/office/powerpoint/2010/main" val="4143661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7D91312-E7C3-4D48-8AAE-D592308E3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779" y="-297"/>
            <a:ext cx="12211346" cy="6858594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B0AAF0AC-5CD2-49FF-A07C-DC2B8181DCFA}"/>
              </a:ext>
            </a:extLst>
          </p:cNvPr>
          <p:cNvSpPr txBox="1"/>
          <p:nvPr/>
        </p:nvSpPr>
        <p:spPr>
          <a:xfrm rot="16200000">
            <a:off x="5813785" y="860787"/>
            <a:ext cx="564431" cy="4121125"/>
          </a:xfrm>
          <a:custGeom>
            <a:avLst/>
            <a:gdLst/>
            <a:ahLst/>
            <a:cxnLst/>
            <a:rect l="l" t="t" r="r" b="b"/>
            <a:pathLst>
              <a:path w="564431" h="4121125">
                <a:moveTo>
                  <a:pt x="187152" y="3677617"/>
                </a:moveTo>
                <a:lnTo>
                  <a:pt x="197570" y="3784773"/>
                </a:lnTo>
                <a:cubicBezTo>
                  <a:pt x="161603" y="3791222"/>
                  <a:pt x="135186" y="3804307"/>
                  <a:pt x="118319" y="3824027"/>
                </a:cubicBezTo>
                <a:cubicBezTo>
                  <a:pt x="101451" y="3843747"/>
                  <a:pt x="93018" y="3870350"/>
                  <a:pt x="93018" y="3903836"/>
                </a:cubicBezTo>
                <a:cubicBezTo>
                  <a:pt x="93018" y="3939306"/>
                  <a:pt x="100521" y="3966034"/>
                  <a:pt x="115528" y="3984017"/>
                </a:cubicBezTo>
                <a:cubicBezTo>
                  <a:pt x="130535" y="4002000"/>
                  <a:pt x="148084" y="4010992"/>
                  <a:pt x="168176" y="4010992"/>
                </a:cubicBezTo>
                <a:cubicBezTo>
                  <a:pt x="181074" y="4010992"/>
                  <a:pt x="192051" y="4007209"/>
                  <a:pt x="201104" y="3999644"/>
                </a:cubicBezTo>
                <a:cubicBezTo>
                  <a:pt x="210158" y="3992079"/>
                  <a:pt x="218033" y="3978870"/>
                  <a:pt x="224731" y="3960019"/>
                </a:cubicBezTo>
                <a:cubicBezTo>
                  <a:pt x="229196" y="3947120"/>
                  <a:pt x="237133" y="3917726"/>
                  <a:pt x="248543" y="3871838"/>
                </a:cubicBezTo>
                <a:cubicBezTo>
                  <a:pt x="263178" y="3812803"/>
                  <a:pt x="281161" y="3771379"/>
                  <a:pt x="302493" y="3747566"/>
                </a:cubicBezTo>
                <a:cubicBezTo>
                  <a:pt x="332507" y="3714080"/>
                  <a:pt x="369094" y="3697337"/>
                  <a:pt x="412254" y="3697337"/>
                </a:cubicBezTo>
                <a:cubicBezTo>
                  <a:pt x="440035" y="3697337"/>
                  <a:pt x="466018" y="3705212"/>
                  <a:pt x="490203" y="3720963"/>
                </a:cubicBezTo>
                <a:cubicBezTo>
                  <a:pt x="514387" y="3736714"/>
                  <a:pt x="532805" y="3759410"/>
                  <a:pt x="545455" y="3789052"/>
                </a:cubicBezTo>
                <a:cubicBezTo>
                  <a:pt x="558106" y="3818694"/>
                  <a:pt x="564431" y="3854474"/>
                  <a:pt x="564431" y="3896395"/>
                </a:cubicBezTo>
                <a:cubicBezTo>
                  <a:pt x="564431" y="3964855"/>
                  <a:pt x="549424" y="4016387"/>
                  <a:pt x="519410" y="4050990"/>
                </a:cubicBezTo>
                <a:cubicBezTo>
                  <a:pt x="489397" y="4085592"/>
                  <a:pt x="449337" y="4103762"/>
                  <a:pt x="399232" y="4105498"/>
                </a:cubicBezTo>
                <a:lnTo>
                  <a:pt x="394395" y="3995365"/>
                </a:lnTo>
                <a:cubicBezTo>
                  <a:pt x="422424" y="3990652"/>
                  <a:pt x="442578" y="3980544"/>
                  <a:pt x="454856" y="3965042"/>
                </a:cubicBezTo>
                <a:cubicBezTo>
                  <a:pt x="467135" y="3949538"/>
                  <a:pt x="473274" y="3926284"/>
                  <a:pt x="473274" y="3895278"/>
                </a:cubicBezTo>
                <a:cubicBezTo>
                  <a:pt x="473274" y="3863280"/>
                  <a:pt x="466700" y="3838227"/>
                  <a:pt x="453554" y="3820120"/>
                </a:cubicBezTo>
                <a:cubicBezTo>
                  <a:pt x="445120" y="3808462"/>
                  <a:pt x="433834" y="3802633"/>
                  <a:pt x="419696" y="3802633"/>
                </a:cubicBezTo>
                <a:cubicBezTo>
                  <a:pt x="406797" y="3802633"/>
                  <a:pt x="395759" y="3808090"/>
                  <a:pt x="386581" y="3819004"/>
                </a:cubicBezTo>
                <a:cubicBezTo>
                  <a:pt x="374923" y="3832894"/>
                  <a:pt x="362769" y="3866629"/>
                  <a:pt x="350118" y="3920207"/>
                </a:cubicBezTo>
                <a:cubicBezTo>
                  <a:pt x="337468" y="3973785"/>
                  <a:pt x="324384" y="4013411"/>
                  <a:pt x="310865" y="4039084"/>
                </a:cubicBezTo>
                <a:cubicBezTo>
                  <a:pt x="297346" y="4064756"/>
                  <a:pt x="278867" y="4084848"/>
                  <a:pt x="255427" y="4099359"/>
                </a:cubicBezTo>
                <a:cubicBezTo>
                  <a:pt x="231986" y="4113870"/>
                  <a:pt x="203027" y="4121125"/>
                  <a:pt x="168548" y="4121125"/>
                </a:cubicBezTo>
                <a:cubicBezTo>
                  <a:pt x="137294" y="4121125"/>
                  <a:pt x="108025" y="4112443"/>
                  <a:pt x="80739" y="4095080"/>
                </a:cubicBezTo>
                <a:cubicBezTo>
                  <a:pt x="53454" y="4077717"/>
                  <a:pt x="33176" y="4053160"/>
                  <a:pt x="19906" y="4021410"/>
                </a:cubicBezTo>
                <a:cubicBezTo>
                  <a:pt x="6635" y="3989660"/>
                  <a:pt x="0" y="3950097"/>
                  <a:pt x="0" y="3902720"/>
                </a:cubicBezTo>
                <a:cubicBezTo>
                  <a:pt x="0" y="3833763"/>
                  <a:pt x="15937" y="3780805"/>
                  <a:pt x="47811" y="3743846"/>
                </a:cubicBezTo>
                <a:cubicBezTo>
                  <a:pt x="79685" y="3706887"/>
                  <a:pt x="126132" y="3684810"/>
                  <a:pt x="187152" y="3677617"/>
                </a:cubicBezTo>
                <a:close/>
                <a:moveTo>
                  <a:pt x="462856" y="3199730"/>
                </a:moveTo>
                <a:lnTo>
                  <a:pt x="555129" y="3199730"/>
                </a:lnTo>
                <a:lnTo>
                  <a:pt x="555129" y="3633192"/>
                </a:lnTo>
                <a:lnTo>
                  <a:pt x="462856" y="3633192"/>
                </a:lnTo>
                <a:lnTo>
                  <a:pt x="462856" y="3471714"/>
                </a:lnTo>
                <a:lnTo>
                  <a:pt x="9674" y="3471714"/>
                </a:lnTo>
                <a:lnTo>
                  <a:pt x="9674" y="3361581"/>
                </a:lnTo>
                <a:lnTo>
                  <a:pt x="462856" y="3361581"/>
                </a:lnTo>
                <a:close/>
                <a:moveTo>
                  <a:pt x="9674" y="2687464"/>
                </a:moveTo>
                <a:lnTo>
                  <a:pt x="555129" y="2687464"/>
                </a:lnTo>
                <a:lnTo>
                  <a:pt x="555129" y="2794620"/>
                </a:lnTo>
                <a:lnTo>
                  <a:pt x="190872" y="3017862"/>
                </a:lnTo>
                <a:lnTo>
                  <a:pt x="555129" y="3017862"/>
                </a:lnTo>
                <a:lnTo>
                  <a:pt x="555129" y="3120181"/>
                </a:lnTo>
                <a:lnTo>
                  <a:pt x="9674" y="3120181"/>
                </a:lnTo>
                <a:lnTo>
                  <a:pt x="9674" y="3009677"/>
                </a:lnTo>
                <a:lnTo>
                  <a:pt x="365373" y="2789783"/>
                </a:lnTo>
                <a:lnTo>
                  <a:pt x="9674" y="2789783"/>
                </a:lnTo>
                <a:close/>
                <a:moveTo>
                  <a:pt x="9674" y="2181523"/>
                </a:moveTo>
                <a:lnTo>
                  <a:pt x="555129" y="2181523"/>
                </a:lnTo>
                <a:lnTo>
                  <a:pt x="555129" y="2585963"/>
                </a:lnTo>
                <a:lnTo>
                  <a:pt x="462856" y="2585963"/>
                </a:lnTo>
                <a:lnTo>
                  <a:pt x="462856" y="2291655"/>
                </a:lnTo>
                <a:lnTo>
                  <a:pt x="341933" y="2291655"/>
                </a:lnTo>
                <a:lnTo>
                  <a:pt x="341933" y="2565499"/>
                </a:lnTo>
                <a:lnTo>
                  <a:pt x="250032" y="2565499"/>
                </a:lnTo>
                <a:lnTo>
                  <a:pt x="250032" y="2291655"/>
                </a:lnTo>
                <a:lnTo>
                  <a:pt x="101575" y="2291655"/>
                </a:lnTo>
                <a:lnTo>
                  <a:pt x="101575" y="2596381"/>
                </a:lnTo>
                <a:lnTo>
                  <a:pt x="9674" y="2596381"/>
                </a:lnTo>
                <a:close/>
                <a:moveTo>
                  <a:pt x="462856" y="1675730"/>
                </a:moveTo>
                <a:lnTo>
                  <a:pt x="555129" y="1675730"/>
                </a:lnTo>
                <a:lnTo>
                  <a:pt x="555129" y="2109192"/>
                </a:lnTo>
                <a:lnTo>
                  <a:pt x="462856" y="2109192"/>
                </a:lnTo>
                <a:lnTo>
                  <a:pt x="462856" y="1947714"/>
                </a:lnTo>
                <a:lnTo>
                  <a:pt x="9674" y="1947714"/>
                </a:lnTo>
                <a:lnTo>
                  <a:pt x="9674" y="1837581"/>
                </a:lnTo>
                <a:lnTo>
                  <a:pt x="462856" y="1837581"/>
                </a:lnTo>
                <a:close/>
                <a:moveTo>
                  <a:pt x="9674" y="1163464"/>
                </a:moveTo>
                <a:lnTo>
                  <a:pt x="555129" y="1163464"/>
                </a:lnTo>
                <a:lnTo>
                  <a:pt x="555129" y="1270620"/>
                </a:lnTo>
                <a:lnTo>
                  <a:pt x="190872" y="1493862"/>
                </a:lnTo>
                <a:lnTo>
                  <a:pt x="555129" y="1493862"/>
                </a:lnTo>
                <a:lnTo>
                  <a:pt x="555129" y="1596182"/>
                </a:lnTo>
                <a:lnTo>
                  <a:pt x="9674" y="1596182"/>
                </a:lnTo>
                <a:lnTo>
                  <a:pt x="9674" y="1485677"/>
                </a:lnTo>
                <a:lnTo>
                  <a:pt x="365373" y="1265783"/>
                </a:lnTo>
                <a:lnTo>
                  <a:pt x="9674" y="1265783"/>
                </a:lnTo>
                <a:close/>
                <a:moveTo>
                  <a:pt x="282774" y="662955"/>
                </a:moveTo>
                <a:cubicBezTo>
                  <a:pt x="221010" y="662955"/>
                  <a:pt x="174191" y="677218"/>
                  <a:pt x="142317" y="705743"/>
                </a:cubicBezTo>
                <a:cubicBezTo>
                  <a:pt x="110443" y="734268"/>
                  <a:pt x="94506" y="770483"/>
                  <a:pt x="94506" y="814388"/>
                </a:cubicBezTo>
                <a:cubicBezTo>
                  <a:pt x="94506" y="858292"/>
                  <a:pt x="110319" y="894321"/>
                  <a:pt x="141945" y="922474"/>
                </a:cubicBezTo>
                <a:cubicBezTo>
                  <a:pt x="173571" y="950627"/>
                  <a:pt x="221010" y="964704"/>
                  <a:pt x="284262" y="964704"/>
                </a:cubicBezTo>
                <a:cubicBezTo>
                  <a:pt x="346770" y="964704"/>
                  <a:pt x="393403" y="950999"/>
                  <a:pt x="424160" y="923590"/>
                </a:cubicBezTo>
                <a:cubicBezTo>
                  <a:pt x="454918" y="896181"/>
                  <a:pt x="470297" y="859780"/>
                  <a:pt x="470297" y="814388"/>
                </a:cubicBezTo>
                <a:cubicBezTo>
                  <a:pt x="470297" y="768995"/>
                  <a:pt x="454732" y="732408"/>
                  <a:pt x="423602" y="704627"/>
                </a:cubicBezTo>
                <a:cubicBezTo>
                  <a:pt x="392472" y="676845"/>
                  <a:pt x="345530" y="662955"/>
                  <a:pt x="282774" y="662955"/>
                </a:cubicBezTo>
                <a:close/>
                <a:moveTo>
                  <a:pt x="279053" y="549473"/>
                </a:moveTo>
                <a:cubicBezTo>
                  <a:pt x="334615" y="549473"/>
                  <a:pt x="381248" y="557783"/>
                  <a:pt x="418951" y="574402"/>
                </a:cubicBezTo>
                <a:cubicBezTo>
                  <a:pt x="446733" y="586804"/>
                  <a:pt x="471661" y="603734"/>
                  <a:pt x="493738" y="625190"/>
                </a:cubicBezTo>
                <a:cubicBezTo>
                  <a:pt x="515814" y="646646"/>
                  <a:pt x="532185" y="670148"/>
                  <a:pt x="542851" y="695697"/>
                </a:cubicBezTo>
                <a:cubicBezTo>
                  <a:pt x="557238" y="729680"/>
                  <a:pt x="564431" y="768871"/>
                  <a:pt x="564431" y="813271"/>
                </a:cubicBezTo>
                <a:cubicBezTo>
                  <a:pt x="564431" y="893639"/>
                  <a:pt x="539502" y="957945"/>
                  <a:pt x="489645" y="1006190"/>
                </a:cubicBezTo>
                <a:cubicBezTo>
                  <a:pt x="439787" y="1054435"/>
                  <a:pt x="370458" y="1078558"/>
                  <a:pt x="281658" y="1078558"/>
                </a:cubicBezTo>
                <a:cubicBezTo>
                  <a:pt x="193601" y="1078558"/>
                  <a:pt x="124706" y="1054621"/>
                  <a:pt x="74972" y="1006748"/>
                </a:cubicBezTo>
                <a:cubicBezTo>
                  <a:pt x="25239" y="958875"/>
                  <a:pt x="372" y="894879"/>
                  <a:pt x="372" y="814760"/>
                </a:cubicBezTo>
                <a:cubicBezTo>
                  <a:pt x="372" y="733648"/>
                  <a:pt x="25115" y="669156"/>
                  <a:pt x="74600" y="621283"/>
                </a:cubicBezTo>
                <a:cubicBezTo>
                  <a:pt x="124086" y="573410"/>
                  <a:pt x="192237" y="549473"/>
                  <a:pt x="279053" y="549473"/>
                </a:cubicBezTo>
                <a:close/>
                <a:moveTo>
                  <a:pt x="277565" y="0"/>
                </a:moveTo>
                <a:cubicBezTo>
                  <a:pt x="368350" y="0"/>
                  <a:pt x="438857" y="23441"/>
                  <a:pt x="489087" y="70321"/>
                </a:cubicBezTo>
                <a:cubicBezTo>
                  <a:pt x="539316" y="117202"/>
                  <a:pt x="564431" y="178842"/>
                  <a:pt x="564431" y="255240"/>
                </a:cubicBezTo>
                <a:cubicBezTo>
                  <a:pt x="564431" y="321965"/>
                  <a:pt x="544711" y="376163"/>
                  <a:pt x="505272" y="417835"/>
                </a:cubicBezTo>
                <a:cubicBezTo>
                  <a:pt x="481955" y="442640"/>
                  <a:pt x="448469" y="461243"/>
                  <a:pt x="404813" y="473646"/>
                </a:cubicBezTo>
                <a:lnTo>
                  <a:pt x="378768" y="364629"/>
                </a:lnTo>
                <a:cubicBezTo>
                  <a:pt x="407045" y="358180"/>
                  <a:pt x="429369" y="344723"/>
                  <a:pt x="445740" y="324259"/>
                </a:cubicBezTo>
                <a:cubicBezTo>
                  <a:pt x="462112" y="303795"/>
                  <a:pt x="470297" y="278929"/>
                  <a:pt x="470297" y="249659"/>
                </a:cubicBezTo>
                <a:cubicBezTo>
                  <a:pt x="470297" y="209227"/>
                  <a:pt x="455786" y="176423"/>
                  <a:pt x="426765" y="151247"/>
                </a:cubicBezTo>
                <a:cubicBezTo>
                  <a:pt x="397743" y="126070"/>
                  <a:pt x="350739" y="113482"/>
                  <a:pt x="285750" y="113482"/>
                </a:cubicBezTo>
                <a:cubicBezTo>
                  <a:pt x="216793" y="113482"/>
                  <a:pt x="167680" y="125884"/>
                  <a:pt x="138410" y="150688"/>
                </a:cubicBezTo>
                <a:cubicBezTo>
                  <a:pt x="109141" y="175493"/>
                  <a:pt x="94506" y="207739"/>
                  <a:pt x="94506" y="247427"/>
                </a:cubicBezTo>
                <a:cubicBezTo>
                  <a:pt x="94506" y="276696"/>
                  <a:pt x="103808" y="301873"/>
                  <a:pt x="122411" y="322957"/>
                </a:cubicBezTo>
                <a:cubicBezTo>
                  <a:pt x="141015" y="344041"/>
                  <a:pt x="170284" y="359172"/>
                  <a:pt x="210220" y="368350"/>
                </a:cubicBezTo>
                <a:lnTo>
                  <a:pt x="176362" y="475134"/>
                </a:lnTo>
                <a:cubicBezTo>
                  <a:pt x="116830" y="458763"/>
                  <a:pt x="72616" y="431540"/>
                  <a:pt x="43718" y="393464"/>
                </a:cubicBezTo>
                <a:cubicBezTo>
                  <a:pt x="14821" y="355389"/>
                  <a:pt x="372" y="307082"/>
                  <a:pt x="372" y="248543"/>
                </a:cubicBezTo>
                <a:cubicBezTo>
                  <a:pt x="372" y="176113"/>
                  <a:pt x="25115" y="116582"/>
                  <a:pt x="74600" y="69949"/>
                </a:cubicBezTo>
                <a:cubicBezTo>
                  <a:pt x="124086" y="23316"/>
                  <a:pt x="191741" y="0"/>
                  <a:pt x="277565" y="0"/>
                </a:cubicBezTo>
                <a:close/>
              </a:path>
            </a:pathLst>
          </a:custGeom>
          <a:solidFill>
            <a:srgbClr val="31C7FC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6000" b="1" dirty="0">
              <a:solidFill>
                <a:srgbClr val="72F2F2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4A809E6-9E36-4DDF-A737-FB5C36AA36FE}"/>
              </a:ext>
            </a:extLst>
          </p:cNvPr>
          <p:cNvSpPr txBox="1"/>
          <p:nvPr/>
        </p:nvSpPr>
        <p:spPr>
          <a:xfrm>
            <a:off x="1614365" y="5155555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请在这里输入标题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2F4E640-2CD2-4F6B-956E-9C69683A5FE5}"/>
              </a:ext>
            </a:extLst>
          </p:cNvPr>
          <p:cNvSpPr txBox="1"/>
          <p:nvPr/>
        </p:nvSpPr>
        <p:spPr>
          <a:xfrm>
            <a:off x="3925013" y="5089503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请在这里输入标题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E71EC440-D69E-4937-BD75-68943EDAFA29}"/>
              </a:ext>
            </a:extLst>
          </p:cNvPr>
          <p:cNvSpPr txBox="1"/>
          <p:nvPr/>
        </p:nvSpPr>
        <p:spPr>
          <a:xfrm>
            <a:off x="6235661" y="4702601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请在这里输入标题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490409A0-AC10-44B9-81B6-F612DB5007B2}"/>
              </a:ext>
            </a:extLst>
          </p:cNvPr>
          <p:cNvSpPr txBox="1"/>
          <p:nvPr/>
        </p:nvSpPr>
        <p:spPr>
          <a:xfrm>
            <a:off x="8546310" y="4169592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请在这里输入标题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EE1CD01-CC70-4045-9C39-BC392A17EF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2788" y="4246330"/>
            <a:ext cx="914479" cy="91447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3CAD0CF-2F2E-4E9D-81C2-0A2F1B8BF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3436" y="4177343"/>
            <a:ext cx="914479" cy="91447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8FE15AB-EB2C-42CC-8CB0-9D0D774EC0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4085" y="3782601"/>
            <a:ext cx="914479" cy="91447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64843C8-F198-4C80-9596-4EE553A0EF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4733" y="3255635"/>
            <a:ext cx="914479" cy="91447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F123A00-8A1A-41FF-A94B-CD52924F83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7289" y="2659739"/>
            <a:ext cx="9437426" cy="2170364"/>
          </a:xfrm>
          <a:prstGeom prst="rect">
            <a:avLst/>
          </a:prstGeom>
        </p:spPr>
      </p:pic>
      <p:sp>
        <p:nvSpPr>
          <p:cNvPr id="23" name="Shape 4737">
            <a:extLst>
              <a:ext uri="{FF2B5EF4-FFF2-40B4-BE49-F238E27FC236}">
                <a16:creationId xmlns:a16="http://schemas.microsoft.com/office/drawing/2014/main" id="{1CF53D42-5D80-4FC6-9F26-1C6CC701F3F2}"/>
              </a:ext>
            </a:extLst>
          </p:cNvPr>
          <p:cNvSpPr/>
          <p:nvPr/>
        </p:nvSpPr>
        <p:spPr>
          <a:xfrm>
            <a:off x="2355093" y="4429927"/>
            <a:ext cx="549870" cy="5472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910" y="13857"/>
                </a:moveTo>
                <a:lnTo>
                  <a:pt x="0" y="10291"/>
                </a:lnTo>
                <a:lnTo>
                  <a:pt x="21600" y="0"/>
                </a:lnTo>
                <a:lnTo>
                  <a:pt x="11662" y="21600"/>
                </a:lnTo>
                <a:lnTo>
                  <a:pt x="7910" y="13857"/>
                </a:lnTo>
                <a:close/>
                <a:moveTo>
                  <a:pt x="8113" y="12940"/>
                </a:moveTo>
                <a:lnTo>
                  <a:pt x="18558" y="2343"/>
                </a:lnTo>
                <a:lnTo>
                  <a:pt x="2130" y="10291"/>
                </a:lnTo>
                <a:lnTo>
                  <a:pt x="8113" y="12940"/>
                </a:lnTo>
                <a:close/>
                <a:moveTo>
                  <a:pt x="11662" y="19562"/>
                </a:moveTo>
                <a:lnTo>
                  <a:pt x="19268" y="2853"/>
                </a:lnTo>
                <a:lnTo>
                  <a:pt x="8721" y="13551"/>
                </a:lnTo>
                <a:lnTo>
                  <a:pt x="11662" y="19562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lnSpc>
                <a:spcPct val="100000"/>
              </a:lnSpc>
              <a:defRPr sz="1800">
                <a:solidFill>
                  <a:schemeClr val="accent6">
                    <a:hueOff val="-2214564"/>
                    <a:satOff val="-18455"/>
                    <a:lumOff val="-8293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4" name="Shape 4739">
            <a:extLst>
              <a:ext uri="{FF2B5EF4-FFF2-40B4-BE49-F238E27FC236}">
                <a16:creationId xmlns:a16="http://schemas.microsoft.com/office/drawing/2014/main" id="{3C8CEF2E-51EC-4F42-8B67-F5F98ADDA812}"/>
              </a:ext>
            </a:extLst>
          </p:cNvPr>
          <p:cNvSpPr/>
          <p:nvPr/>
        </p:nvSpPr>
        <p:spPr>
          <a:xfrm>
            <a:off x="4720681" y="4414588"/>
            <a:ext cx="439991" cy="4399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21600" y="0"/>
                  <a:pt x="21600" y="0"/>
                  <a:pt x="21600" y="0"/>
                </a:cubicBezTo>
                <a:cubicBezTo>
                  <a:pt x="21600" y="21600"/>
                  <a:pt x="21600" y="21600"/>
                  <a:pt x="21600" y="21600"/>
                </a:cubicBezTo>
                <a:cubicBezTo>
                  <a:pt x="3681" y="21600"/>
                  <a:pt x="3681" y="21600"/>
                  <a:pt x="3681" y="21600"/>
                </a:cubicBezTo>
                <a:cubicBezTo>
                  <a:pt x="2831" y="21600"/>
                  <a:pt x="2184" y="21479"/>
                  <a:pt x="1658" y="21236"/>
                </a:cubicBezTo>
                <a:cubicBezTo>
                  <a:pt x="1173" y="20993"/>
                  <a:pt x="809" y="20670"/>
                  <a:pt x="566" y="20346"/>
                </a:cubicBezTo>
                <a:cubicBezTo>
                  <a:pt x="324" y="20022"/>
                  <a:pt x="162" y="19699"/>
                  <a:pt x="81" y="19335"/>
                </a:cubicBezTo>
                <a:cubicBezTo>
                  <a:pt x="40" y="18971"/>
                  <a:pt x="0" y="18728"/>
                  <a:pt x="0" y="18526"/>
                </a:cubicBezTo>
                <a:cubicBezTo>
                  <a:pt x="0" y="3640"/>
                  <a:pt x="0" y="3640"/>
                  <a:pt x="0" y="3640"/>
                </a:cubicBezTo>
                <a:cubicBezTo>
                  <a:pt x="0" y="3074"/>
                  <a:pt x="81" y="2589"/>
                  <a:pt x="243" y="2144"/>
                </a:cubicBezTo>
                <a:cubicBezTo>
                  <a:pt x="445" y="1699"/>
                  <a:pt x="688" y="1335"/>
                  <a:pt x="971" y="1011"/>
                </a:cubicBezTo>
                <a:cubicBezTo>
                  <a:pt x="1294" y="688"/>
                  <a:pt x="1699" y="445"/>
                  <a:pt x="2103" y="243"/>
                </a:cubicBezTo>
                <a:cubicBezTo>
                  <a:pt x="2548" y="81"/>
                  <a:pt x="3074" y="0"/>
                  <a:pt x="3640" y="0"/>
                </a:cubicBezTo>
                <a:lnTo>
                  <a:pt x="10800" y="0"/>
                </a:lnTo>
                <a:close/>
                <a:moveTo>
                  <a:pt x="3640" y="890"/>
                </a:moveTo>
                <a:cubicBezTo>
                  <a:pt x="3196" y="890"/>
                  <a:pt x="2831" y="971"/>
                  <a:pt x="2508" y="1092"/>
                </a:cubicBezTo>
                <a:cubicBezTo>
                  <a:pt x="2144" y="1254"/>
                  <a:pt x="1861" y="1416"/>
                  <a:pt x="1618" y="1618"/>
                </a:cubicBezTo>
                <a:cubicBezTo>
                  <a:pt x="1416" y="1861"/>
                  <a:pt x="1254" y="2184"/>
                  <a:pt x="1092" y="2508"/>
                </a:cubicBezTo>
                <a:cubicBezTo>
                  <a:pt x="971" y="2831"/>
                  <a:pt x="890" y="3196"/>
                  <a:pt x="890" y="3640"/>
                </a:cubicBezTo>
                <a:cubicBezTo>
                  <a:pt x="890" y="16706"/>
                  <a:pt x="890" y="16706"/>
                  <a:pt x="890" y="16706"/>
                </a:cubicBezTo>
                <a:cubicBezTo>
                  <a:pt x="1052" y="16503"/>
                  <a:pt x="1254" y="16382"/>
                  <a:pt x="1456" y="16261"/>
                </a:cubicBezTo>
                <a:cubicBezTo>
                  <a:pt x="1618" y="16180"/>
                  <a:pt x="1820" y="16058"/>
                  <a:pt x="2063" y="15937"/>
                </a:cubicBezTo>
                <a:cubicBezTo>
                  <a:pt x="2306" y="15897"/>
                  <a:pt x="2548" y="15816"/>
                  <a:pt x="2791" y="15816"/>
                </a:cubicBezTo>
                <a:cubicBezTo>
                  <a:pt x="3034" y="15775"/>
                  <a:pt x="3317" y="15735"/>
                  <a:pt x="3640" y="15735"/>
                </a:cubicBezTo>
                <a:cubicBezTo>
                  <a:pt x="20670" y="15735"/>
                  <a:pt x="20670" y="15735"/>
                  <a:pt x="20670" y="15735"/>
                </a:cubicBezTo>
                <a:cubicBezTo>
                  <a:pt x="20670" y="890"/>
                  <a:pt x="20670" y="890"/>
                  <a:pt x="20670" y="890"/>
                </a:cubicBezTo>
                <a:cubicBezTo>
                  <a:pt x="10800" y="890"/>
                  <a:pt x="10800" y="890"/>
                  <a:pt x="10800" y="890"/>
                </a:cubicBezTo>
                <a:cubicBezTo>
                  <a:pt x="10800" y="11528"/>
                  <a:pt x="10800" y="11528"/>
                  <a:pt x="10800" y="11528"/>
                </a:cubicBezTo>
                <a:cubicBezTo>
                  <a:pt x="7685" y="8697"/>
                  <a:pt x="7685" y="8697"/>
                  <a:pt x="7685" y="8697"/>
                </a:cubicBezTo>
                <a:cubicBezTo>
                  <a:pt x="4369" y="11488"/>
                  <a:pt x="4369" y="11488"/>
                  <a:pt x="4369" y="11488"/>
                </a:cubicBezTo>
                <a:cubicBezTo>
                  <a:pt x="4369" y="890"/>
                  <a:pt x="4369" y="890"/>
                  <a:pt x="4369" y="890"/>
                </a:cubicBezTo>
                <a:lnTo>
                  <a:pt x="3640" y="890"/>
                </a:lnTo>
                <a:close/>
                <a:moveTo>
                  <a:pt x="3681" y="20710"/>
                </a:moveTo>
                <a:cubicBezTo>
                  <a:pt x="20670" y="20710"/>
                  <a:pt x="20670" y="20710"/>
                  <a:pt x="20670" y="20710"/>
                </a:cubicBezTo>
                <a:cubicBezTo>
                  <a:pt x="20670" y="16625"/>
                  <a:pt x="20670" y="16625"/>
                  <a:pt x="20670" y="16625"/>
                </a:cubicBezTo>
                <a:cubicBezTo>
                  <a:pt x="3640" y="16625"/>
                  <a:pt x="3640" y="16625"/>
                  <a:pt x="3640" y="16625"/>
                </a:cubicBezTo>
                <a:cubicBezTo>
                  <a:pt x="3196" y="16625"/>
                  <a:pt x="2831" y="16706"/>
                  <a:pt x="2508" y="16787"/>
                </a:cubicBezTo>
                <a:cubicBezTo>
                  <a:pt x="2144" y="16908"/>
                  <a:pt x="1861" y="17029"/>
                  <a:pt x="1618" y="17231"/>
                </a:cubicBezTo>
                <a:cubicBezTo>
                  <a:pt x="1416" y="17393"/>
                  <a:pt x="1254" y="17636"/>
                  <a:pt x="1133" y="17919"/>
                </a:cubicBezTo>
                <a:cubicBezTo>
                  <a:pt x="1011" y="18202"/>
                  <a:pt x="930" y="18485"/>
                  <a:pt x="930" y="18849"/>
                </a:cubicBezTo>
                <a:cubicBezTo>
                  <a:pt x="930" y="19052"/>
                  <a:pt x="971" y="19294"/>
                  <a:pt x="1092" y="19497"/>
                </a:cubicBezTo>
                <a:cubicBezTo>
                  <a:pt x="1213" y="19739"/>
                  <a:pt x="1375" y="19942"/>
                  <a:pt x="1578" y="20103"/>
                </a:cubicBezTo>
                <a:cubicBezTo>
                  <a:pt x="1780" y="20306"/>
                  <a:pt x="2063" y="20427"/>
                  <a:pt x="2387" y="20548"/>
                </a:cubicBezTo>
                <a:cubicBezTo>
                  <a:pt x="2710" y="20629"/>
                  <a:pt x="3155" y="20710"/>
                  <a:pt x="3681" y="20710"/>
                </a:cubicBezTo>
                <a:close/>
                <a:moveTo>
                  <a:pt x="9910" y="890"/>
                </a:moveTo>
                <a:cubicBezTo>
                  <a:pt x="5258" y="890"/>
                  <a:pt x="5258" y="890"/>
                  <a:pt x="5258" y="890"/>
                </a:cubicBezTo>
                <a:cubicBezTo>
                  <a:pt x="5258" y="9587"/>
                  <a:pt x="5258" y="9587"/>
                  <a:pt x="5258" y="9587"/>
                </a:cubicBezTo>
                <a:cubicBezTo>
                  <a:pt x="7685" y="7483"/>
                  <a:pt x="7685" y="7483"/>
                  <a:pt x="7685" y="7483"/>
                </a:cubicBezTo>
                <a:cubicBezTo>
                  <a:pt x="9910" y="9546"/>
                  <a:pt x="9910" y="9546"/>
                  <a:pt x="9910" y="9546"/>
                </a:cubicBezTo>
                <a:lnTo>
                  <a:pt x="9910" y="89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lnSpc>
                <a:spcPct val="100000"/>
              </a:lnSpc>
              <a:defRPr sz="1800">
                <a:solidFill>
                  <a:schemeClr val="accent6">
                    <a:hueOff val="-2214564"/>
                    <a:satOff val="-18455"/>
                    <a:lumOff val="-8293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5" name="Shape 4727">
            <a:extLst>
              <a:ext uri="{FF2B5EF4-FFF2-40B4-BE49-F238E27FC236}">
                <a16:creationId xmlns:a16="http://schemas.microsoft.com/office/drawing/2014/main" id="{67D05AB1-D048-4BA4-865A-AD076B039134}"/>
              </a:ext>
            </a:extLst>
          </p:cNvPr>
          <p:cNvSpPr/>
          <p:nvPr/>
        </p:nvSpPr>
        <p:spPr>
          <a:xfrm>
            <a:off x="7049919" y="4011218"/>
            <a:ext cx="402811" cy="4572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2" h="21600" extrusionOk="0">
                <a:moveTo>
                  <a:pt x="18657" y="10819"/>
                </a:moveTo>
                <a:cubicBezTo>
                  <a:pt x="19275" y="11364"/>
                  <a:pt x="19805" y="11909"/>
                  <a:pt x="20203" y="12415"/>
                </a:cubicBezTo>
                <a:cubicBezTo>
                  <a:pt x="20644" y="12960"/>
                  <a:pt x="20954" y="13466"/>
                  <a:pt x="21174" y="13972"/>
                </a:cubicBezTo>
                <a:cubicBezTo>
                  <a:pt x="21439" y="14439"/>
                  <a:pt x="21528" y="14867"/>
                  <a:pt x="21572" y="15295"/>
                </a:cubicBezTo>
                <a:cubicBezTo>
                  <a:pt x="21572" y="15723"/>
                  <a:pt x="21484" y="16112"/>
                  <a:pt x="21263" y="16424"/>
                </a:cubicBezTo>
                <a:cubicBezTo>
                  <a:pt x="21174" y="16579"/>
                  <a:pt x="21042" y="16696"/>
                  <a:pt x="20909" y="16852"/>
                </a:cubicBezTo>
                <a:cubicBezTo>
                  <a:pt x="20733" y="16969"/>
                  <a:pt x="20556" y="17085"/>
                  <a:pt x="20291" y="17202"/>
                </a:cubicBezTo>
                <a:cubicBezTo>
                  <a:pt x="20026" y="17280"/>
                  <a:pt x="19761" y="17397"/>
                  <a:pt x="19408" y="17436"/>
                </a:cubicBezTo>
                <a:cubicBezTo>
                  <a:pt x="19054" y="17514"/>
                  <a:pt x="18657" y="17552"/>
                  <a:pt x="18215" y="17552"/>
                </a:cubicBezTo>
                <a:cubicBezTo>
                  <a:pt x="17950" y="17552"/>
                  <a:pt x="17641" y="17552"/>
                  <a:pt x="17376" y="17514"/>
                </a:cubicBezTo>
                <a:cubicBezTo>
                  <a:pt x="17066" y="17514"/>
                  <a:pt x="16801" y="17475"/>
                  <a:pt x="16492" y="17436"/>
                </a:cubicBezTo>
                <a:cubicBezTo>
                  <a:pt x="16183" y="17397"/>
                  <a:pt x="15874" y="17319"/>
                  <a:pt x="15565" y="17241"/>
                </a:cubicBezTo>
                <a:cubicBezTo>
                  <a:pt x="15255" y="17163"/>
                  <a:pt x="14902" y="17124"/>
                  <a:pt x="14593" y="17046"/>
                </a:cubicBezTo>
                <a:cubicBezTo>
                  <a:pt x="14328" y="17708"/>
                  <a:pt x="14107" y="18331"/>
                  <a:pt x="13798" y="18915"/>
                </a:cubicBezTo>
                <a:cubicBezTo>
                  <a:pt x="13533" y="19498"/>
                  <a:pt x="13224" y="19965"/>
                  <a:pt x="12914" y="20394"/>
                </a:cubicBezTo>
                <a:cubicBezTo>
                  <a:pt x="12561" y="20744"/>
                  <a:pt x="12208" y="21055"/>
                  <a:pt x="11766" y="21289"/>
                </a:cubicBezTo>
                <a:cubicBezTo>
                  <a:pt x="11368" y="21483"/>
                  <a:pt x="10971" y="21600"/>
                  <a:pt x="10529" y="21600"/>
                </a:cubicBezTo>
                <a:cubicBezTo>
                  <a:pt x="10132" y="21600"/>
                  <a:pt x="9734" y="21522"/>
                  <a:pt x="9336" y="21289"/>
                </a:cubicBezTo>
                <a:cubicBezTo>
                  <a:pt x="8939" y="21094"/>
                  <a:pt x="8630" y="20783"/>
                  <a:pt x="8320" y="20394"/>
                </a:cubicBezTo>
                <a:cubicBezTo>
                  <a:pt x="7967" y="20004"/>
                  <a:pt x="7658" y="19537"/>
                  <a:pt x="7349" y="18992"/>
                </a:cubicBezTo>
                <a:cubicBezTo>
                  <a:pt x="7084" y="18448"/>
                  <a:pt x="6819" y="17825"/>
                  <a:pt x="6598" y="17163"/>
                </a:cubicBezTo>
                <a:cubicBezTo>
                  <a:pt x="6289" y="17202"/>
                  <a:pt x="5979" y="17280"/>
                  <a:pt x="5714" y="17319"/>
                </a:cubicBezTo>
                <a:cubicBezTo>
                  <a:pt x="5449" y="17358"/>
                  <a:pt x="5184" y="17436"/>
                  <a:pt x="4919" y="17436"/>
                </a:cubicBezTo>
                <a:cubicBezTo>
                  <a:pt x="4654" y="17475"/>
                  <a:pt x="4389" y="17514"/>
                  <a:pt x="4124" y="17514"/>
                </a:cubicBezTo>
                <a:cubicBezTo>
                  <a:pt x="3903" y="17552"/>
                  <a:pt x="3638" y="17552"/>
                  <a:pt x="3417" y="17552"/>
                </a:cubicBezTo>
                <a:cubicBezTo>
                  <a:pt x="2932" y="17552"/>
                  <a:pt x="2490" y="17514"/>
                  <a:pt x="2136" y="17436"/>
                </a:cubicBezTo>
                <a:cubicBezTo>
                  <a:pt x="1827" y="17397"/>
                  <a:pt x="1518" y="17280"/>
                  <a:pt x="1297" y="17202"/>
                </a:cubicBezTo>
                <a:cubicBezTo>
                  <a:pt x="1032" y="17085"/>
                  <a:pt x="811" y="16969"/>
                  <a:pt x="679" y="16852"/>
                </a:cubicBezTo>
                <a:cubicBezTo>
                  <a:pt x="502" y="16696"/>
                  <a:pt x="370" y="16579"/>
                  <a:pt x="325" y="16424"/>
                </a:cubicBezTo>
                <a:cubicBezTo>
                  <a:pt x="60" y="16112"/>
                  <a:pt x="-28" y="15723"/>
                  <a:pt x="16" y="15295"/>
                </a:cubicBezTo>
                <a:cubicBezTo>
                  <a:pt x="16" y="14867"/>
                  <a:pt x="149" y="14439"/>
                  <a:pt x="370" y="13972"/>
                </a:cubicBezTo>
                <a:cubicBezTo>
                  <a:pt x="590" y="13466"/>
                  <a:pt x="944" y="12960"/>
                  <a:pt x="1341" y="12415"/>
                </a:cubicBezTo>
                <a:cubicBezTo>
                  <a:pt x="1783" y="11909"/>
                  <a:pt x="2269" y="11364"/>
                  <a:pt x="2887" y="10819"/>
                </a:cubicBezTo>
                <a:cubicBezTo>
                  <a:pt x="2666" y="10625"/>
                  <a:pt x="2446" y="10391"/>
                  <a:pt x="2225" y="10197"/>
                </a:cubicBezTo>
                <a:cubicBezTo>
                  <a:pt x="2048" y="10002"/>
                  <a:pt x="1827" y="9808"/>
                  <a:pt x="1695" y="9613"/>
                </a:cubicBezTo>
                <a:cubicBezTo>
                  <a:pt x="1253" y="9146"/>
                  <a:pt x="944" y="8718"/>
                  <a:pt x="679" y="8290"/>
                </a:cubicBezTo>
                <a:cubicBezTo>
                  <a:pt x="414" y="7862"/>
                  <a:pt x="237" y="7472"/>
                  <a:pt x="149" y="7122"/>
                </a:cubicBezTo>
                <a:cubicBezTo>
                  <a:pt x="16" y="6733"/>
                  <a:pt x="-28" y="6383"/>
                  <a:pt x="16" y="6071"/>
                </a:cubicBezTo>
                <a:cubicBezTo>
                  <a:pt x="16" y="5760"/>
                  <a:pt x="105" y="5449"/>
                  <a:pt x="325" y="5176"/>
                </a:cubicBezTo>
                <a:cubicBezTo>
                  <a:pt x="370" y="5059"/>
                  <a:pt x="502" y="4904"/>
                  <a:pt x="679" y="4787"/>
                </a:cubicBezTo>
                <a:cubicBezTo>
                  <a:pt x="811" y="4631"/>
                  <a:pt x="1032" y="4515"/>
                  <a:pt x="1297" y="4437"/>
                </a:cubicBezTo>
                <a:cubicBezTo>
                  <a:pt x="1518" y="4320"/>
                  <a:pt x="1827" y="4242"/>
                  <a:pt x="2136" y="4164"/>
                </a:cubicBezTo>
                <a:cubicBezTo>
                  <a:pt x="2490" y="4086"/>
                  <a:pt x="2932" y="4086"/>
                  <a:pt x="3417" y="4086"/>
                </a:cubicBezTo>
                <a:cubicBezTo>
                  <a:pt x="3638" y="4086"/>
                  <a:pt x="3903" y="4086"/>
                  <a:pt x="4124" y="4086"/>
                </a:cubicBezTo>
                <a:cubicBezTo>
                  <a:pt x="4389" y="4125"/>
                  <a:pt x="4654" y="4125"/>
                  <a:pt x="4919" y="4164"/>
                </a:cubicBezTo>
                <a:cubicBezTo>
                  <a:pt x="5184" y="4203"/>
                  <a:pt x="5449" y="4242"/>
                  <a:pt x="5714" y="4281"/>
                </a:cubicBezTo>
                <a:cubicBezTo>
                  <a:pt x="5979" y="4359"/>
                  <a:pt x="6289" y="4398"/>
                  <a:pt x="6598" y="4476"/>
                </a:cubicBezTo>
                <a:cubicBezTo>
                  <a:pt x="6819" y="3814"/>
                  <a:pt x="7084" y="3191"/>
                  <a:pt x="7349" y="2646"/>
                </a:cubicBezTo>
                <a:cubicBezTo>
                  <a:pt x="7658" y="2063"/>
                  <a:pt x="7967" y="1596"/>
                  <a:pt x="8320" y="1245"/>
                </a:cubicBezTo>
                <a:cubicBezTo>
                  <a:pt x="8630" y="817"/>
                  <a:pt x="8939" y="506"/>
                  <a:pt x="9336" y="311"/>
                </a:cubicBezTo>
                <a:cubicBezTo>
                  <a:pt x="9734" y="117"/>
                  <a:pt x="10132" y="0"/>
                  <a:pt x="10529" y="0"/>
                </a:cubicBezTo>
                <a:cubicBezTo>
                  <a:pt x="10971" y="0"/>
                  <a:pt x="11368" y="117"/>
                  <a:pt x="11766" y="350"/>
                </a:cubicBezTo>
                <a:cubicBezTo>
                  <a:pt x="12208" y="584"/>
                  <a:pt x="12561" y="856"/>
                  <a:pt x="12914" y="1245"/>
                </a:cubicBezTo>
                <a:cubicBezTo>
                  <a:pt x="13224" y="1635"/>
                  <a:pt x="13533" y="2141"/>
                  <a:pt x="13798" y="2685"/>
                </a:cubicBezTo>
                <a:cubicBezTo>
                  <a:pt x="14107" y="3269"/>
                  <a:pt x="14328" y="3892"/>
                  <a:pt x="14593" y="4592"/>
                </a:cubicBezTo>
                <a:cubicBezTo>
                  <a:pt x="14902" y="4515"/>
                  <a:pt x="15255" y="4437"/>
                  <a:pt x="15565" y="4359"/>
                </a:cubicBezTo>
                <a:cubicBezTo>
                  <a:pt x="15874" y="4320"/>
                  <a:pt x="16183" y="4242"/>
                  <a:pt x="16492" y="4164"/>
                </a:cubicBezTo>
                <a:cubicBezTo>
                  <a:pt x="16801" y="4125"/>
                  <a:pt x="17066" y="4125"/>
                  <a:pt x="17376" y="4086"/>
                </a:cubicBezTo>
                <a:cubicBezTo>
                  <a:pt x="17641" y="4086"/>
                  <a:pt x="17950" y="4086"/>
                  <a:pt x="18215" y="4086"/>
                </a:cubicBezTo>
                <a:cubicBezTo>
                  <a:pt x="18657" y="4086"/>
                  <a:pt x="19054" y="4086"/>
                  <a:pt x="19408" y="4164"/>
                </a:cubicBezTo>
                <a:cubicBezTo>
                  <a:pt x="19761" y="4242"/>
                  <a:pt x="20026" y="4320"/>
                  <a:pt x="20291" y="4437"/>
                </a:cubicBezTo>
                <a:cubicBezTo>
                  <a:pt x="20556" y="4515"/>
                  <a:pt x="20733" y="4631"/>
                  <a:pt x="20909" y="4787"/>
                </a:cubicBezTo>
                <a:cubicBezTo>
                  <a:pt x="21042" y="4904"/>
                  <a:pt x="21174" y="5059"/>
                  <a:pt x="21263" y="5176"/>
                </a:cubicBezTo>
                <a:cubicBezTo>
                  <a:pt x="21484" y="5526"/>
                  <a:pt x="21572" y="5916"/>
                  <a:pt x="21572" y="6344"/>
                </a:cubicBezTo>
                <a:cubicBezTo>
                  <a:pt x="21528" y="6733"/>
                  <a:pt x="21439" y="7200"/>
                  <a:pt x="21174" y="7667"/>
                </a:cubicBezTo>
                <a:cubicBezTo>
                  <a:pt x="20954" y="8134"/>
                  <a:pt x="20644" y="8640"/>
                  <a:pt x="20203" y="9185"/>
                </a:cubicBezTo>
                <a:cubicBezTo>
                  <a:pt x="19805" y="9730"/>
                  <a:pt x="19275" y="10275"/>
                  <a:pt x="18657" y="10819"/>
                </a:cubicBezTo>
                <a:close/>
                <a:moveTo>
                  <a:pt x="1120" y="5643"/>
                </a:moveTo>
                <a:cubicBezTo>
                  <a:pt x="988" y="5799"/>
                  <a:pt x="944" y="6032"/>
                  <a:pt x="944" y="6266"/>
                </a:cubicBezTo>
                <a:cubicBezTo>
                  <a:pt x="944" y="6538"/>
                  <a:pt x="988" y="6772"/>
                  <a:pt x="1120" y="7044"/>
                </a:cubicBezTo>
                <a:cubicBezTo>
                  <a:pt x="1253" y="7356"/>
                  <a:pt x="1385" y="7706"/>
                  <a:pt x="1606" y="8017"/>
                </a:cubicBezTo>
                <a:cubicBezTo>
                  <a:pt x="1827" y="8368"/>
                  <a:pt x="2092" y="8718"/>
                  <a:pt x="2446" y="9107"/>
                </a:cubicBezTo>
                <a:cubicBezTo>
                  <a:pt x="2578" y="9263"/>
                  <a:pt x="2755" y="9457"/>
                  <a:pt x="2976" y="9652"/>
                </a:cubicBezTo>
                <a:cubicBezTo>
                  <a:pt x="3152" y="9846"/>
                  <a:pt x="3373" y="10041"/>
                  <a:pt x="3594" y="10197"/>
                </a:cubicBezTo>
                <a:cubicBezTo>
                  <a:pt x="3727" y="10080"/>
                  <a:pt x="3903" y="9924"/>
                  <a:pt x="4080" y="9808"/>
                </a:cubicBezTo>
                <a:cubicBezTo>
                  <a:pt x="4257" y="9652"/>
                  <a:pt x="4433" y="9535"/>
                  <a:pt x="4610" y="9379"/>
                </a:cubicBezTo>
                <a:cubicBezTo>
                  <a:pt x="4831" y="9263"/>
                  <a:pt x="5008" y="9107"/>
                  <a:pt x="5184" y="8990"/>
                </a:cubicBezTo>
                <a:cubicBezTo>
                  <a:pt x="5405" y="8835"/>
                  <a:pt x="5582" y="8718"/>
                  <a:pt x="5759" y="8562"/>
                </a:cubicBezTo>
                <a:cubicBezTo>
                  <a:pt x="5803" y="8329"/>
                  <a:pt x="5847" y="8017"/>
                  <a:pt x="5891" y="7745"/>
                </a:cubicBezTo>
                <a:cubicBezTo>
                  <a:pt x="5935" y="7472"/>
                  <a:pt x="5979" y="7161"/>
                  <a:pt x="6024" y="6928"/>
                </a:cubicBezTo>
                <a:cubicBezTo>
                  <a:pt x="6024" y="6655"/>
                  <a:pt x="6112" y="6383"/>
                  <a:pt x="6156" y="6110"/>
                </a:cubicBezTo>
                <a:cubicBezTo>
                  <a:pt x="6200" y="5838"/>
                  <a:pt x="6289" y="5565"/>
                  <a:pt x="6333" y="5332"/>
                </a:cubicBezTo>
                <a:cubicBezTo>
                  <a:pt x="6068" y="5254"/>
                  <a:pt x="5803" y="5215"/>
                  <a:pt x="5538" y="5176"/>
                </a:cubicBezTo>
                <a:cubicBezTo>
                  <a:pt x="5273" y="5098"/>
                  <a:pt x="5008" y="5059"/>
                  <a:pt x="4787" y="5021"/>
                </a:cubicBezTo>
                <a:cubicBezTo>
                  <a:pt x="4522" y="4982"/>
                  <a:pt x="4301" y="4982"/>
                  <a:pt x="4036" y="4943"/>
                </a:cubicBezTo>
                <a:cubicBezTo>
                  <a:pt x="3815" y="4943"/>
                  <a:pt x="3594" y="4943"/>
                  <a:pt x="3417" y="4943"/>
                </a:cubicBezTo>
                <a:cubicBezTo>
                  <a:pt x="3197" y="4943"/>
                  <a:pt x="2976" y="4943"/>
                  <a:pt x="2755" y="4943"/>
                </a:cubicBezTo>
                <a:cubicBezTo>
                  <a:pt x="2534" y="4982"/>
                  <a:pt x="2357" y="4982"/>
                  <a:pt x="2136" y="5021"/>
                </a:cubicBezTo>
                <a:cubicBezTo>
                  <a:pt x="1916" y="5098"/>
                  <a:pt x="1739" y="5176"/>
                  <a:pt x="1562" y="5293"/>
                </a:cubicBezTo>
                <a:cubicBezTo>
                  <a:pt x="1385" y="5371"/>
                  <a:pt x="1253" y="5526"/>
                  <a:pt x="1120" y="5643"/>
                </a:cubicBezTo>
                <a:close/>
                <a:moveTo>
                  <a:pt x="3417" y="16696"/>
                </a:moveTo>
                <a:cubicBezTo>
                  <a:pt x="3594" y="16696"/>
                  <a:pt x="3815" y="16696"/>
                  <a:pt x="4036" y="16657"/>
                </a:cubicBezTo>
                <a:cubicBezTo>
                  <a:pt x="4301" y="16657"/>
                  <a:pt x="4522" y="16618"/>
                  <a:pt x="4787" y="16579"/>
                </a:cubicBezTo>
                <a:cubicBezTo>
                  <a:pt x="5008" y="16541"/>
                  <a:pt x="5273" y="16502"/>
                  <a:pt x="5538" y="16463"/>
                </a:cubicBezTo>
                <a:cubicBezTo>
                  <a:pt x="5803" y="16424"/>
                  <a:pt x="6068" y="16346"/>
                  <a:pt x="6333" y="16268"/>
                </a:cubicBezTo>
                <a:cubicBezTo>
                  <a:pt x="6289" y="16035"/>
                  <a:pt x="6200" y="15801"/>
                  <a:pt x="6156" y="15529"/>
                </a:cubicBezTo>
                <a:cubicBezTo>
                  <a:pt x="6112" y="15256"/>
                  <a:pt x="6024" y="14984"/>
                  <a:pt x="6024" y="14711"/>
                </a:cubicBezTo>
                <a:cubicBezTo>
                  <a:pt x="5979" y="14439"/>
                  <a:pt x="5935" y="14166"/>
                  <a:pt x="5891" y="13894"/>
                </a:cubicBezTo>
                <a:cubicBezTo>
                  <a:pt x="5847" y="13583"/>
                  <a:pt x="5803" y="13310"/>
                  <a:pt x="5759" y="13038"/>
                </a:cubicBezTo>
                <a:cubicBezTo>
                  <a:pt x="5582" y="12921"/>
                  <a:pt x="5405" y="12765"/>
                  <a:pt x="5184" y="12649"/>
                </a:cubicBezTo>
                <a:cubicBezTo>
                  <a:pt x="5008" y="12493"/>
                  <a:pt x="4831" y="12376"/>
                  <a:pt x="4610" y="12221"/>
                </a:cubicBezTo>
                <a:cubicBezTo>
                  <a:pt x="4433" y="12104"/>
                  <a:pt x="4257" y="11948"/>
                  <a:pt x="4080" y="11831"/>
                </a:cubicBezTo>
                <a:cubicBezTo>
                  <a:pt x="3903" y="11676"/>
                  <a:pt x="3727" y="11559"/>
                  <a:pt x="3594" y="11403"/>
                </a:cubicBezTo>
                <a:cubicBezTo>
                  <a:pt x="3064" y="11909"/>
                  <a:pt x="2578" y="12376"/>
                  <a:pt x="2225" y="12804"/>
                </a:cubicBezTo>
                <a:cubicBezTo>
                  <a:pt x="1827" y="13271"/>
                  <a:pt x="1518" y="13699"/>
                  <a:pt x="1341" y="14089"/>
                </a:cubicBezTo>
                <a:cubicBezTo>
                  <a:pt x="1120" y="14517"/>
                  <a:pt x="988" y="14867"/>
                  <a:pt x="988" y="15178"/>
                </a:cubicBezTo>
                <a:cubicBezTo>
                  <a:pt x="944" y="15490"/>
                  <a:pt x="988" y="15762"/>
                  <a:pt x="1120" y="15996"/>
                </a:cubicBezTo>
                <a:cubicBezTo>
                  <a:pt x="1253" y="16112"/>
                  <a:pt x="1385" y="16229"/>
                  <a:pt x="1562" y="16346"/>
                </a:cubicBezTo>
                <a:cubicBezTo>
                  <a:pt x="1739" y="16424"/>
                  <a:pt x="1916" y="16502"/>
                  <a:pt x="2136" y="16579"/>
                </a:cubicBezTo>
                <a:cubicBezTo>
                  <a:pt x="2357" y="16618"/>
                  <a:pt x="2534" y="16657"/>
                  <a:pt x="2755" y="16657"/>
                </a:cubicBezTo>
                <a:cubicBezTo>
                  <a:pt x="2976" y="16696"/>
                  <a:pt x="3197" y="16696"/>
                  <a:pt x="3417" y="16696"/>
                </a:cubicBezTo>
                <a:close/>
                <a:moveTo>
                  <a:pt x="5714" y="11870"/>
                </a:moveTo>
                <a:cubicBezTo>
                  <a:pt x="5714" y="11715"/>
                  <a:pt x="5714" y="11520"/>
                  <a:pt x="5670" y="11325"/>
                </a:cubicBezTo>
                <a:cubicBezTo>
                  <a:pt x="5670" y="11170"/>
                  <a:pt x="5670" y="10975"/>
                  <a:pt x="5670" y="10819"/>
                </a:cubicBezTo>
                <a:cubicBezTo>
                  <a:pt x="5670" y="10625"/>
                  <a:pt x="5670" y="10469"/>
                  <a:pt x="5670" y="10275"/>
                </a:cubicBezTo>
                <a:cubicBezTo>
                  <a:pt x="5714" y="10080"/>
                  <a:pt x="5714" y="9924"/>
                  <a:pt x="5714" y="9730"/>
                </a:cubicBezTo>
                <a:cubicBezTo>
                  <a:pt x="5449" y="9924"/>
                  <a:pt x="5184" y="10080"/>
                  <a:pt x="4963" y="10275"/>
                </a:cubicBezTo>
                <a:cubicBezTo>
                  <a:pt x="4743" y="10469"/>
                  <a:pt x="4522" y="10625"/>
                  <a:pt x="4301" y="10819"/>
                </a:cubicBezTo>
                <a:cubicBezTo>
                  <a:pt x="4522" y="10975"/>
                  <a:pt x="4743" y="11170"/>
                  <a:pt x="4963" y="11325"/>
                </a:cubicBezTo>
                <a:cubicBezTo>
                  <a:pt x="5184" y="11520"/>
                  <a:pt x="5449" y="11715"/>
                  <a:pt x="5714" y="11870"/>
                </a:cubicBezTo>
                <a:close/>
                <a:moveTo>
                  <a:pt x="12782" y="13738"/>
                </a:moveTo>
                <a:cubicBezTo>
                  <a:pt x="13091" y="13622"/>
                  <a:pt x="13356" y="13466"/>
                  <a:pt x="13621" y="13310"/>
                </a:cubicBezTo>
                <a:cubicBezTo>
                  <a:pt x="13886" y="13155"/>
                  <a:pt x="14151" y="12999"/>
                  <a:pt x="14416" y="12843"/>
                </a:cubicBezTo>
                <a:cubicBezTo>
                  <a:pt x="14416" y="12688"/>
                  <a:pt x="14416" y="12493"/>
                  <a:pt x="14416" y="12337"/>
                </a:cubicBezTo>
                <a:cubicBezTo>
                  <a:pt x="14460" y="12182"/>
                  <a:pt x="14460" y="11987"/>
                  <a:pt x="14460" y="11831"/>
                </a:cubicBezTo>
                <a:cubicBezTo>
                  <a:pt x="14460" y="11637"/>
                  <a:pt x="14460" y="11481"/>
                  <a:pt x="14460" y="11325"/>
                </a:cubicBezTo>
                <a:cubicBezTo>
                  <a:pt x="14460" y="11131"/>
                  <a:pt x="14460" y="10975"/>
                  <a:pt x="14460" y="10819"/>
                </a:cubicBezTo>
                <a:cubicBezTo>
                  <a:pt x="14460" y="10625"/>
                  <a:pt x="14460" y="10469"/>
                  <a:pt x="14460" y="10314"/>
                </a:cubicBezTo>
                <a:cubicBezTo>
                  <a:pt x="14460" y="10119"/>
                  <a:pt x="14460" y="9963"/>
                  <a:pt x="14460" y="9808"/>
                </a:cubicBezTo>
                <a:cubicBezTo>
                  <a:pt x="14460" y="9613"/>
                  <a:pt x="14460" y="9457"/>
                  <a:pt x="14416" y="9302"/>
                </a:cubicBezTo>
                <a:cubicBezTo>
                  <a:pt x="14416" y="9107"/>
                  <a:pt x="14416" y="8951"/>
                  <a:pt x="14416" y="8796"/>
                </a:cubicBezTo>
                <a:cubicBezTo>
                  <a:pt x="14151" y="8601"/>
                  <a:pt x="13886" y="8445"/>
                  <a:pt x="13621" y="8290"/>
                </a:cubicBezTo>
                <a:cubicBezTo>
                  <a:pt x="13356" y="8134"/>
                  <a:pt x="13091" y="8017"/>
                  <a:pt x="12782" y="7862"/>
                </a:cubicBezTo>
                <a:cubicBezTo>
                  <a:pt x="12649" y="7784"/>
                  <a:pt x="12473" y="7667"/>
                  <a:pt x="12296" y="7589"/>
                </a:cubicBezTo>
                <a:cubicBezTo>
                  <a:pt x="12119" y="7511"/>
                  <a:pt x="11987" y="7434"/>
                  <a:pt x="11810" y="7356"/>
                </a:cubicBezTo>
                <a:cubicBezTo>
                  <a:pt x="11633" y="7278"/>
                  <a:pt x="11457" y="7161"/>
                  <a:pt x="11280" y="7122"/>
                </a:cubicBezTo>
                <a:cubicBezTo>
                  <a:pt x="11147" y="7044"/>
                  <a:pt x="10971" y="6966"/>
                  <a:pt x="10794" y="6850"/>
                </a:cubicBezTo>
                <a:cubicBezTo>
                  <a:pt x="10617" y="6966"/>
                  <a:pt x="10485" y="7044"/>
                  <a:pt x="10308" y="7122"/>
                </a:cubicBezTo>
                <a:cubicBezTo>
                  <a:pt x="10132" y="7161"/>
                  <a:pt x="9955" y="7278"/>
                  <a:pt x="9734" y="7356"/>
                </a:cubicBezTo>
                <a:cubicBezTo>
                  <a:pt x="9601" y="7434"/>
                  <a:pt x="9425" y="7511"/>
                  <a:pt x="9248" y="7589"/>
                </a:cubicBezTo>
                <a:cubicBezTo>
                  <a:pt x="9071" y="7667"/>
                  <a:pt x="8939" y="7784"/>
                  <a:pt x="8762" y="7862"/>
                </a:cubicBezTo>
                <a:cubicBezTo>
                  <a:pt x="8585" y="7978"/>
                  <a:pt x="8409" y="8056"/>
                  <a:pt x="8232" y="8173"/>
                </a:cubicBezTo>
                <a:cubicBezTo>
                  <a:pt x="8055" y="8290"/>
                  <a:pt x="7879" y="8368"/>
                  <a:pt x="7746" y="8484"/>
                </a:cubicBezTo>
                <a:cubicBezTo>
                  <a:pt x="7525" y="8562"/>
                  <a:pt x="7349" y="8640"/>
                  <a:pt x="7216" y="8718"/>
                </a:cubicBezTo>
                <a:cubicBezTo>
                  <a:pt x="7039" y="8835"/>
                  <a:pt x="6907" y="8951"/>
                  <a:pt x="6774" y="9029"/>
                </a:cubicBezTo>
                <a:cubicBezTo>
                  <a:pt x="6730" y="9185"/>
                  <a:pt x="6686" y="9302"/>
                  <a:pt x="6686" y="9457"/>
                </a:cubicBezTo>
                <a:cubicBezTo>
                  <a:pt x="6686" y="9613"/>
                  <a:pt x="6686" y="9769"/>
                  <a:pt x="6686" y="9885"/>
                </a:cubicBezTo>
                <a:cubicBezTo>
                  <a:pt x="6686" y="10080"/>
                  <a:pt x="6686" y="10236"/>
                  <a:pt x="6686" y="10391"/>
                </a:cubicBezTo>
                <a:cubicBezTo>
                  <a:pt x="6642" y="10547"/>
                  <a:pt x="6642" y="10664"/>
                  <a:pt x="6642" y="10819"/>
                </a:cubicBezTo>
                <a:cubicBezTo>
                  <a:pt x="6642" y="10936"/>
                  <a:pt x="6642" y="11092"/>
                  <a:pt x="6686" y="11248"/>
                </a:cubicBezTo>
                <a:cubicBezTo>
                  <a:pt x="6686" y="11403"/>
                  <a:pt x="6686" y="11559"/>
                  <a:pt x="6686" y="11715"/>
                </a:cubicBezTo>
                <a:cubicBezTo>
                  <a:pt x="6686" y="11870"/>
                  <a:pt x="6686" y="11987"/>
                  <a:pt x="6686" y="12143"/>
                </a:cubicBezTo>
                <a:cubicBezTo>
                  <a:pt x="6686" y="12259"/>
                  <a:pt x="6730" y="12415"/>
                  <a:pt x="6774" y="12571"/>
                </a:cubicBezTo>
                <a:cubicBezTo>
                  <a:pt x="6907" y="12688"/>
                  <a:pt x="7039" y="12804"/>
                  <a:pt x="7216" y="12882"/>
                </a:cubicBezTo>
                <a:cubicBezTo>
                  <a:pt x="7349" y="12999"/>
                  <a:pt x="7525" y="13077"/>
                  <a:pt x="7746" y="13194"/>
                </a:cubicBezTo>
                <a:cubicBezTo>
                  <a:pt x="7879" y="13271"/>
                  <a:pt x="8055" y="13349"/>
                  <a:pt x="8232" y="13427"/>
                </a:cubicBezTo>
                <a:cubicBezTo>
                  <a:pt x="8409" y="13544"/>
                  <a:pt x="8585" y="13661"/>
                  <a:pt x="8762" y="13738"/>
                </a:cubicBezTo>
                <a:cubicBezTo>
                  <a:pt x="8939" y="13855"/>
                  <a:pt x="9071" y="13933"/>
                  <a:pt x="9248" y="14011"/>
                </a:cubicBezTo>
                <a:cubicBezTo>
                  <a:pt x="9425" y="14128"/>
                  <a:pt x="9601" y="14205"/>
                  <a:pt x="9734" y="14244"/>
                </a:cubicBezTo>
                <a:cubicBezTo>
                  <a:pt x="9955" y="14361"/>
                  <a:pt x="10132" y="14439"/>
                  <a:pt x="10308" y="14517"/>
                </a:cubicBezTo>
                <a:cubicBezTo>
                  <a:pt x="10485" y="14595"/>
                  <a:pt x="10617" y="14672"/>
                  <a:pt x="10794" y="14750"/>
                </a:cubicBezTo>
                <a:cubicBezTo>
                  <a:pt x="10971" y="14672"/>
                  <a:pt x="11147" y="14595"/>
                  <a:pt x="11280" y="14517"/>
                </a:cubicBezTo>
                <a:cubicBezTo>
                  <a:pt x="11457" y="14439"/>
                  <a:pt x="11633" y="14361"/>
                  <a:pt x="11810" y="14244"/>
                </a:cubicBezTo>
                <a:cubicBezTo>
                  <a:pt x="11987" y="14205"/>
                  <a:pt x="12119" y="14128"/>
                  <a:pt x="12296" y="14011"/>
                </a:cubicBezTo>
                <a:cubicBezTo>
                  <a:pt x="12473" y="13933"/>
                  <a:pt x="12649" y="13855"/>
                  <a:pt x="12782" y="13738"/>
                </a:cubicBezTo>
                <a:close/>
                <a:moveTo>
                  <a:pt x="6863" y="7939"/>
                </a:moveTo>
                <a:cubicBezTo>
                  <a:pt x="7039" y="7784"/>
                  <a:pt x="7260" y="7667"/>
                  <a:pt x="7525" y="7511"/>
                </a:cubicBezTo>
                <a:cubicBezTo>
                  <a:pt x="7790" y="7395"/>
                  <a:pt x="8011" y="7239"/>
                  <a:pt x="8232" y="7122"/>
                </a:cubicBezTo>
                <a:cubicBezTo>
                  <a:pt x="8497" y="7005"/>
                  <a:pt x="8718" y="6889"/>
                  <a:pt x="8983" y="6772"/>
                </a:cubicBezTo>
                <a:cubicBezTo>
                  <a:pt x="9204" y="6616"/>
                  <a:pt x="9469" y="6499"/>
                  <a:pt x="9690" y="6422"/>
                </a:cubicBezTo>
                <a:cubicBezTo>
                  <a:pt x="9513" y="6344"/>
                  <a:pt x="9292" y="6266"/>
                  <a:pt x="9071" y="6188"/>
                </a:cubicBezTo>
                <a:cubicBezTo>
                  <a:pt x="8851" y="6071"/>
                  <a:pt x="8674" y="6032"/>
                  <a:pt x="8497" y="5955"/>
                </a:cubicBezTo>
                <a:cubicBezTo>
                  <a:pt x="8276" y="5877"/>
                  <a:pt x="8100" y="5799"/>
                  <a:pt x="7879" y="5760"/>
                </a:cubicBezTo>
                <a:cubicBezTo>
                  <a:pt x="7658" y="5682"/>
                  <a:pt x="7481" y="5643"/>
                  <a:pt x="7260" y="5604"/>
                </a:cubicBezTo>
                <a:cubicBezTo>
                  <a:pt x="7216" y="5760"/>
                  <a:pt x="7172" y="5955"/>
                  <a:pt x="7172" y="6110"/>
                </a:cubicBezTo>
                <a:cubicBezTo>
                  <a:pt x="7128" y="6305"/>
                  <a:pt x="7084" y="6499"/>
                  <a:pt x="7039" y="6694"/>
                </a:cubicBezTo>
                <a:cubicBezTo>
                  <a:pt x="6995" y="6928"/>
                  <a:pt x="6951" y="7122"/>
                  <a:pt x="6907" y="7317"/>
                </a:cubicBezTo>
                <a:cubicBezTo>
                  <a:pt x="6907" y="7511"/>
                  <a:pt x="6863" y="7706"/>
                  <a:pt x="6863" y="7939"/>
                </a:cubicBezTo>
                <a:close/>
                <a:moveTo>
                  <a:pt x="9690" y="15217"/>
                </a:moveTo>
                <a:cubicBezTo>
                  <a:pt x="9469" y="15101"/>
                  <a:pt x="9204" y="14984"/>
                  <a:pt x="8983" y="14867"/>
                </a:cubicBezTo>
                <a:cubicBezTo>
                  <a:pt x="8718" y="14711"/>
                  <a:pt x="8497" y="14595"/>
                  <a:pt x="8232" y="14517"/>
                </a:cubicBezTo>
                <a:cubicBezTo>
                  <a:pt x="8011" y="14361"/>
                  <a:pt x="7790" y="14244"/>
                  <a:pt x="7525" y="14089"/>
                </a:cubicBezTo>
                <a:cubicBezTo>
                  <a:pt x="7260" y="13972"/>
                  <a:pt x="7039" y="13816"/>
                  <a:pt x="6863" y="13699"/>
                </a:cubicBezTo>
                <a:cubicBezTo>
                  <a:pt x="6863" y="13894"/>
                  <a:pt x="6907" y="14089"/>
                  <a:pt x="6907" y="14322"/>
                </a:cubicBezTo>
                <a:cubicBezTo>
                  <a:pt x="6951" y="14517"/>
                  <a:pt x="6995" y="14711"/>
                  <a:pt x="7039" y="14906"/>
                </a:cubicBezTo>
                <a:cubicBezTo>
                  <a:pt x="7084" y="15101"/>
                  <a:pt x="7128" y="15295"/>
                  <a:pt x="7172" y="15490"/>
                </a:cubicBezTo>
                <a:cubicBezTo>
                  <a:pt x="7172" y="15684"/>
                  <a:pt x="7216" y="15879"/>
                  <a:pt x="7260" y="16035"/>
                </a:cubicBezTo>
                <a:cubicBezTo>
                  <a:pt x="7481" y="15996"/>
                  <a:pt x="7658" y="15957"/>
                  <a:pt x="7879" y="15879"/>
                </a:cubicBezTo>
                <a:cubicBezTo>
                  <a:pt x="8100" y="15801"/>
                  <a:pt x="8276" y="15762"/>
                  <a:pt x="8497" y="15684"/>
                </a:cubicBezTo>
                <a:cubicBezTo>
                  <a:pt x="8674" y="15606"/>
                  <a:pt x="8851" y="15529"/>
                  <a:pt x="9071" y="15451"/>
                </a:cubicBezTo>
                <a:cubicBezTo>
                  <a:pt x="9292" y="15373"/>
                  <a:pt x="9513" y="15295"/>
                  <a:pt x="9690" y="15217"/>
                </a:cubicBezTo>
                <a:close/>
                <a:moveTo>
                  <a:pt x="10529" y="895"/>
                </a:moveTo>
                <a:cubicBezTo>
                  <a:pt x="10264" y="895"/>
                  <a:pt x="9999" y="973"/>
                  <a:pt x="9734" y="1129"/>
                </a:cubicBezTo>
                <a:cubicBezTo>
                  <a:pt x="9469" y="1284"/>
                  <a:pt x="9204" y="1557"/>
                  <a:pt x="8939" y="1907"/>
                </a:cubicBezTo>
                <a:cubicBezTo>
                  <a:pt x="8674" y="2218"/>
                  <a:pt x="8409" y="2646"/>
                  <a:pt x="8144" y="3114"/>
                </a:cubicBezTo>
                <a:cubicBezTo>
                  <a:pt x="7923" y="3581"/>
                  <a:pt x="7702" y="4125"/>
                  <a:pt x="7481" y="4748"/>
                </a:cubicBezTo>
                <a:cubicBezTo>
                  <a:pt x="7790" y="4787"/>
                  <a:pt x="8055" y="4865"/>
                  <a:pt x="8320" y="4943"/>
                </a:cubicBezTo>
                <a:cubicBezTo>
                  <a:pt x="8585" y="5059"/>
                  <a:pt x="8851" y="5137"/>
                  <a:pt x="9116" y="5254"/>
                </a:cubicBezTo>
                <a:cubicBezTo>
                  <a:pt x="9381" y="5332"/>
                  <a:pt x="9646" y="5449"/>
                  <a:pt x="9955" y="5565"/>
                </a:cubicBezTo>
                <a:cubicBezTo>
                  <a:pt x="10220" y="5682"/>
                  <a:pt x="10529" y="5799"/>
                  <a:pt x="10794" y="5877"/>
                </a:cubicBezTo>
                <a:cubicBezTo>
                  <a:pt x="11015" y="5799"/>
                  <a:pt x="11236" y="5682"/>
                  <a:pt x="11501" y="5604"/>
                </a:cubicBezTo>
                <a:cubicBezTo>
                  <a:pt x="11766" y="5488"/>
                  <a:pt x="11987" y="5410"/>
                  <a:pt x="12208" y="5332"/>
                </a:cubicBezTo>
                <a:cubicBezTo>
                  <a:pt x="12473" y="5254"/>
                  <a:pt x="12738" y="5137"/>
                  <a:pt x="12959" y="5059"/>
                </a:cubicBezTo>
                <a:cubicBezTo>
                  <a:pt x="13179" y="4982"/>
                  <a:pt x="13444" y="4904"/>
                  <a:pt x="13665" y="4826"/>
                </a:cubicBezTo>
                <a:cubicBezTo>
                  <a:pt x="13444" y="4242"/>
                  <a:pt x="13224" y="3658"/>
                  <a:pt x="13003" y="3191"/>
                </a:cubicBezTo>
                <a:cubicBezTo>
                  <a:pt x="12738" y="2685"/>
                  <a:pt x="12473" y="2296"/>
                  <a:pt x="12208" y="1946"/>
                </a:cubicBezTo>
                <a:cubicBezTo>
                  <a:pt x="11943" y="1596"/>
                  <a:pt x="11678" y="1362"/>
                  <a:pt x="11412" y="1168"/>
                </a:cubicBezTo>
                <a:cubicBezTo>
                  <a:pt x="11147" y="973"/>
                  <a:pt x="10838" y="895"/>
                  <a:pt x="10529" y="895"/>
                </a:cubicBezTo>
                <a:close/>
                <a:moveTo>
                  <a:pt x="10529" y="20744"/>
                </a:moveTo>
                <a:cubicBezTo>
                  <a:pt x="10838" y="20744"/>
                  <a:pt x="11147" y="20666"/>
                  <a:pt x="11412" y="20471"/>
                </a:cubicBezTo>
                <a:cubicBezTo>
                  <a:pt x="11678" y="20277"/>
                  <a:pt x="11943" y="20004"/>
                  <a:pt x="12208" y="19693"/>
                </a:cubicBezTo>
                <a:cubicBezTo>
                  <a:pt x="12473" y="19343"/>
                  <a:pt x="12738" y="18915"/>
                  <a:pt x="13003" y="18448"/>
                </a:cubicBezTo>
                <a:cubicBezTo>
                  <a:pt x="13224" y="17942"/>
                  <a:pt x="13444" y="17397"/>
                  <a:pt x="13665" y="16774"/>
                </a:cubicBezTo>
                <a:cubicBezTo>
                  <a:pt x="13444" y="16735"/>
                  <a:pt x="13179" y="16657"/>
                  <a:pt x="12959" y="16579"/>
                </a:cubicBezTo>
                <a:cubicBezTo>
                  <a:pt x="12738" y="16463"/>
                  <a:pt x="12473" y="16385"/>
                  <a:pt x="12208" y="16268"/>
                </a:cubicBezTo>
                <a:cubicBezTo>
                  <a:pt x="11987" y="16229"/>
                  <a:pt x="11766" y="16151"/>
                  <a:pt x="11501" y="16035"/>
                </a:cubicBezTo>
                <a:cubicBezTo>
                  <a:pt x="11236" y="15918"/>
                  <a:pt x="11015" y="15840"/>
                  <a:pt x="10794" y="15723"/>
                </a:cubicBezTo>
                <a:cubicBezTo>
                  <a:pt x="10529" y="15840"/>
                  <a:pt x="10220" y="15957"/>
                  <a:pt x="9955" y="16074"/>
                </a:cubicBezTo>
                <a:cubicBezTo>
                  <a:pt x="9646" y="16190"/>
                  <a:pt x="9381" y="16268"/>
                  <a:pt x="9116" y="16385"/>
                </a:cubicBezTo>
                <a:cubicBezTo>
                  <a:pt x="8851" y="16502"/>
                  <a:pt x="8585" y="16579"/>
                  <a:pt x="8320" y="16657"/>
                </a:cubicBezTo>
                <a:cubicBezTo>
                  <a:pt x="8055" y="16735"/>
                  <a:pt x="7790" y="16813"/>
                  <a:pt x="7481" y="16891"/>
                </a:cubicBezTo>
                <a:cubicBezTo>
                  <a:pt x="7702" y="17514"/>
                  <a:pt x="7923" y="18058"/>
                  <a:pt x="8144" y="18525"/>
                </a:cubicBezTo>
                <a:cubicBezTo>
                  <a:pt x="8409" y="18992"/>
                  <a:pt x="8674" y="19382"/>
                  <a:pt x="8939" y="19732"/>
                </a:cubicBezTo>
                <a:cubicBezTo>
                  <a:pt x="9204" y="20082"/>
                  <a:pt x="9469" y="20316"/>
                  <a:pt x="9734" y="20471"/>
                </a:cubicBezTo>
                <a:cubicBezTo>
                  <a:pt x="9999" y="20666"/>
                  <a:pt x="10264" y="20744"/>
                  <a:pt x="10529" y="20744"/>
                </a:cubicBezTo>
                <a:close/>
                <a:moveTo>
                  <a:pt x="11854" y="6422"/>
                </a:moveTo>
                <a:cubicBezTo>
                  <a:pt x="12119" y="6499"/>
                  <a:pt x="12384" y="6616"/>
                  <a:pt x="12605" y="6772"/>
                </a:cubicBezTo>
                <a:cubicBezTo>
                  <a:pt x="12870" y="6889"/>
                  <a:pt x="13091" y="7005"/>
                  <a:pt x="13312" y="7122"/>
                </a:cubicBezTo>
                <a:cubicBezTo>
                  <a:pt x="13444" y="7200"/>
                  <a:pt x="13621" y="7317"/>
                  <a:pt x="13798" y="7395"/>
                </a:cubicBezTo>
                <a:cubicBezTo>
                  <a:pt x="13974" y="7472"/>
                  <a:pt x="14151" y="7550"/>
                  <a:pt x="14284" y="7667"/>
                </a:cubicBezTo>
                <a:cubicBezTo>
                  <a:pt x="14239" y="7511"/>
                  <a:pt x="14195" y="7317"/>
                  <a:pt x="14151" y="7161"/>
                </a:cubicBezTo>
                <a:cubicBezTo>
                  <a:pt x="14151" y="7005"/>
                  <a:pt x="14107" y="6811"/>
                  <a:pt x="14107" y="6655"/>
                </a:cubicBezTo>
                <a:cubicBezTo>
                  <a:pt x="14063" y="6499"/>
                  <a:pt x="14019" y="6344"/>
                  <a:pt x="14019" y="6188"/>
                </a:cubicBezTo>
                <a:cubicBezTo>
                  <a:pt x="13974" y="6032"/>
                  <a:pt x="13930" y="5877"/>
                  <a:pt x="13886" y="5682"/>
                </a:cubicBezTo>
                <a:cubicBezTo>
                  <a:pt x="13754" y="5760"/>
                  <a:pt x="13577" y="5838"/>
                  <a:pt x="13400" y="5877"/>
                </a:cubicBezTo>
                <a:cubicBezTo>
                  <a:pt x="13224" y="5916"/>
                  <a:pt x="13047" y="5994"/>
                  <a:pt x="12914" y="6032"/>
                </a:cubicBezTo>
                <a:cubicBezTo>
                  <a:pt x="12738" y="6071"/>
                  <a:pt x="12605" y="6149"/>
                  <a:pt x="12428" y="6188"/>
                </a:cubicBezTo>
                <a:cubicBezTo>
                  <a:pt x="12252" y="6266"/>
                  <a:pt x="12075" y="6344"/>
                  <a:pt x="11854" y="6422"/>
                </a:cubicBezTo>
                <a:close/>
                <a:moveTo>
                  <a:pt x="14284" y="13972"/>
                </a:moveTo>
                <a:cubicBezTo>
                  <a:pt x="14151" y="14050"/>
                  <a:pt x="13974" y="14166"/>
                  <a:pt x="13798" y="14244"/>
                </a:cubicBezTo>
                <a:cubicBezTo>
                  <a:pt x="13621" y="14322"/>
                  <a:pt x="13444" y="14400"/>
                  <a:pt x="13312" y="14517"/>
                </a:cubicBezTo>
                <a:cubicBezTo>
                  <a:pt x="13091" y="14595"/>
                  <a:pt x="12870" y="14711"/>
                  <a:pt x="12605" y="14867"/>
                </a:cubicBezTo>
                <a:cubicBezTo>
                  <a:pt x="12384" y="14984"/>
                  <a:pt x="12119" y="15101"/>
                  <a:pt x="11854" y="15217"/>
                </a:cubicBezTo>
                <a:cubicBezTo>
                  <a:pt x="12075" y="15295"/>
                  <a:pt x="12252" y="15373"/>
                  <a:pt x="12428" y="15412"/>
                </a:cubicBezTo>
                <a:cubicBezTo>
                  <a:pt x="12605" y="15490"/>
                  <a:pt x="12738" y="15529"/>
                  <a:pt x="12914" y="15568"/>
                </a:cubicBezTo>
                <a:cubicBezTo>
                  <a:pt x="13047" y="15645"/>
                  <a:pt x="13224" y="15684"/>
                  <a:pt x="13400" y="15762"/>
                </a:cubicBezTo>
                <a:cubicBezTo>
                  <a:pt x="13577" y="15801"/>
                  <a:pt x="13754" y="15879"/>
                  <a:pt x="13886" y="15918"/>
                </a:cubicBezTo>
                <a:cubicBezTo>
                  <a:pt x="13930" y="15762"/>
                  <a:pt x="13974" y="15606"/>
                  <a:pt x="14019" y="15451"/>
                </a:cubicBezTo>
                <a:cubicBezTo>
                  <a:pt x="14019" y="15295"/>
                  <a:pt x="14063" y="15139"/>
                  <a:pt x="14107" y="14984"/>
                </a:cubicBezTo>
                <a:cubicBezTo>
                  <a:pt x="14107" y="14789"/>
                  <a:pt x="14151" y="14634"/>
                  <a:pt x="14151" y="14478"/>
                </a:cubicBezTo>
                <a:cubicBezTo>
                  <a:pt x="14195" y="14283"/>
                  <a:pt x="14239" y="14128"/>
                  <a:pt x="14284" y="13972"/>
                </a:cubicBezTo>
                <a:close/>
                <a:moveTo>
                  <a:pt x="18215" y="4943"/>
                </a:moveTo>
                <a:cubicBezTo>
                  <a:pt x="17950" y="4943"/>
                  <a:pt x="17685" y="4943"/>
                  <a:pt x="17420" y="4943"/>
                </a:cubicBezTo>
                <a:cubicBezTo>
                  <a:pt x="17155" y="4982"/>
                  <a:pt x="16890" y="4982"/>
                  <a:pt x="16581" y="5021"/>
                </a:cubicBezTo>
                <a:cubicBezTo>
                  <a:pt x="16316" y="5098"/>
                  <a:pt x="16051" y="5176"/>
                  <a:pt x="15741" y="5215"/>
                </a:cubicBezTo>
                <a:cubicBezTo>
                  <a:pt x="15432" y="5254"/>
                  <a:pt x="15123" y="5332"/>
                  <a:pt x="14814" y="5449"/>
                </a:cubicBezTo>
                <a:cubicBezTo>
                  <a:pt x="14902" y="5643"/>
                  <a:pt x="14946" y="5877"/>
                  <a:pt x="14990" y="6110"/>
                </a:cubicBezTo>
                <a:cubicBezTo>
                  <a:pt x="15035" y="6344"/>
                  <a:pt x="15035" y="6577"/>
                  <a:pt x="15079" y="6811"/>
                </a:cubicBezTo>
                <a:cubicBezTo>
                  <a:pt x="15167" y="7044"/>
                  <a:pt x="15211" y="7278"/>
                  <a:pt x="15255" y="7550"/>
                </a:cubicBezTo>
                <a:cubicBezTo>
                  <a:pt x="15255" y="7784"/>
                  <a:pt x="15300" y="8056"/>
                  <a:pt x="15344" y="8290"/>
                </a:cubicBezTo>
                <a:cubicBezTo>
                  <a:pt x="15565" y="8445"/>
                  <a:pt x="15785" y="8601"/>
                  <a:pt x="16051" y="8757"/>
                </a:cubicBezTo>
                <a:cubicBezTo>
                  <a:pt x="16271" y="8912"/>
                  <a:pt x="16492" y="9068"/>
                  <a:pt x="16713" y="9224"/>
                </a:cubicBezTo>
                <a:cubicBezTo>
                  <a:pt x="16934" y="9418"/>
                  <a:pt x="17155" y="9574"/>
                  <a:pt x="17376" y="9730"/>
                </a:cubicBezTo>
                <a:cubicBezTo>
                  <a:pt x="17597" y="9885"/>
                  <a:pt x="17773" y="10041"/>
                  <a:pt x="17950" y="10197"/>
                </a:cubicBezTo>
                <a:cubicBezTo>
                  <a:pt x="18524" y="9730"/>
                  <a:pt x="18966" y="9263"/>
                  <a:pt x="19363" y="8796"/>
                </a:cubicBezTo>
                <a:cubicBezTo>
                  <a:pt x="19717" y="8368"/>
                  <a:pt x="20026" y="7939"/>
                  <a:pt x="20203" y="7511"/>
                </a:cubicBezTo>
                <a:cubicBezTo>
                  <a:pt x="20424" y="7161"/>
                  <a:pt x="20556" y="6811"/>
                  <a:pt x="20600" y="6461"/>
                </a:cubicBezTo>
                <a:cubicBezTo>
                  <a:pt x="20644" y="6149"/>
                  <a:pt x="20600" y="5877"/>
                  <a:pt x="20424" y="5643"/>
                </a:cubicBezTo>
                <a:cubicBezTo>
                  <a:pt x="20335" y="5526"/>
                  <a:pt x="20203" y="5371"/>
                  <a:pt x="20026" y="5293"/>
                </a:cubicBezTo>
                <a:cubicBezTo>
                  <a:pt x="19849" y="5176"/>
                  <a:pt x="19673" y="5098"/>
                  <a:pt x="19452" y="5021"/>
                </a:cubicBezTo>
                <a:cubicBezTo>
                  <a:pt x="19231" y="4982"/>
                  <a:pt x="19010" y="4982"/>
                  <a:pt x="18789" y="4943"/>
                </a:cubicBezTo>
                <a:cubicBezTo>
                  <a:pt x="18612" y="4943"/>
                  <a:pt x="18392" y="4943"/>
                  <a:pt x="18215" y="4943"/>
                </a:cubicBezTo>
                <a:close/>
                <a:moveTo>
                  <a:pt x="20424" y="15996"/>
                </a:moveTo>
                <a:cubicBezTo>
                  <a:pt x="20600" y="15762"/>
                  <a:pt x="20644" y="15490"/>
                  <a:pt x="20600" y="15178"/>
                </a:cubicBezTo>
                <a:cubicBezTo>
                  <a:pt x="20556" y="14867"/>
                  <a:pt x="20424" y="14517"/>
                  <a:pt x="20203" y="14089"/>
                </a:cubicBezTo>
                <a:cubicBezTo>
                  <a:pt x="20026" y="13699"/>
                  <a:pt x="19717" y="13271"/>
                  <a:pt x="19363" y="12804"/>
                </a:cubicBezTo>
                <a:cubicBezTo>
                  <a:pt x="18966" y="12376"/>
                  <a:pt x="18524" y="11909"/>
                  <a:pt x="17950" y="11403"/>
                </a:cubicBezTo>
                <a:cubicBezTo>
                  <a:pt x="17773" y="11598"/>
                  <a:pt x="17597" y="11754"/>
                  <a:pt x="17376" y="11909"/>
                </a:cubicBezTo>
                <a:cubicBezTo>
                  <a:pt x="17155" y="12065"/>
                  <a:pt x="16934" y="12221"/>
                  <a:pt x="16713" y="12376"/>
                </a:cubicBezTo>
                <a:cubicBezTo>
                  <a:pt x="16492" y="12571"/>
                  <a:pt x="16271" y="12726"/>
                  <a:pt x="16051" y="12882"/>
                </a:cubicBezTo>
                <a:cubicBezTo>
                  <a:pt x="15785" y="12999"/>
                  <a:pt x="15565" y="13194"/>
                  <a:pt x="15344" y="13349"/>
                </a:cubicBezTo>
                <a:cubicBezTo>
                  <a:pt x="15300" y="13583"/>
                  <a:pt x="15255" y="13816"/>
                  <a:pt x="15255" y="14089"/>
                </a:cubicBezTo>
                <a:cubicBezTo>
                  <a:pt x="15211" y="14322"/>
                  <a:pt x="15167" y="14595"/>
                  <a:pt x="15079" y="14828"/>
                </a:cubicBezTo>
                <a:cubicBezTo>
                  <a:pt x="15035" y="15062"/>
                  <a:pt x="15035" y="15295"/>
                  <a:pt x="14990" y="15529"/>
                </a:cubicBezTo>
                <a:cubicBezTo>
                  <a:pt x="14946" y="15762"/>
                  <a:pt x="14902" y="15996"/>
                  <a:pt x="14814" y="16190"/>
                </a:cubicBezTo>
                <a:cubicBezTo>
                  <a:pt x="15123" y="16268"/>
                  <a:pt x="15432" y="16346"/>
                  <a:pt x="15741" y="16424"/>
                </a:cubicBezTo>
                <a:cubicBezTo>
                  <a:pt x="16051" y="16463"/>
                  <a:pt x="16316" y="16502"/>
                  <a:pt x="16581" y="16579"/>
                </a:cubicBezTo>
                <a:cubicBezTo>
                  <a:pt x="16890" y="16618"/>
                  <a:pt x="17155" y="16657"/>
                  <a:pt x="17420" y="16657"/>
                </a:cubicBezTo>
                <a:cubicBezTo>
                  <a:pt x="17685" y="16696"/>
                  <a:pt x="17950" y="16696"/>
                  <a:pt x="18215" y="16696"/>
                </a:cubicBezTo>
                <a:cubicBezTo>
                  <a:pt x="18392" y="16696"/>
                  <a:pt x="18612" y="16696"/>
                  <a:pt x="18789" y="16657"/>
                </a:cubicBezTo>
                <a:cubicBezTo>
                  <a:pt x="19010" y="16657"/>
                  <a:pt x="19231" y="16618"/>
                  <a:pt x="19452" y="16579"/>
                </a:cubicBezTo>
                <a:cubicBezTo>
                  <a:pt x="19673" y="16502"/>
                  <a:pt x="19849" y="16424"/>
                  <a:pt x="20026" y="16346"/>
                </a:cubicBezTo>
                <a:cubicBezTo>
                  <a:pt x="20203" y="16229"/>
                  <a:pt x="20335" y="16112"/>
                  <a:pt x="20424" y="15996"/>
                </a:cubicBezTo>
                <a:close/>
                <a:moveTo>
                  <a:pt x="15432" y="9457"/>
                </a:moveTo>
                <a:cubicBezTo>
                  <a:pt x="15432" y="9691"/>
                  <a:pt x="15432" y="9924"/>
                  <a:pt x="15432" y="10119"/>
                </a:cubicBezTo>
                <a:cubicBezTo>
                  <a:pt x="15432" y="10352"/>
                  <a:pt x="15432" y="10586"/>
                  <a:pt x="15432" y="10819"/>
                </a:cubicBezTo>
                <a:cubicBezTo>
                  <a:pt x="15432" y="11053"/>
                  <a:pt x="15432" y="11286"/>
                  <a:pt x="15432" y="11481"/>
                </a:cubicBezTo>
                <a:cubicBezTo>
                  <a:pt x="15432" y="11715"/>
                  <a:pt x="15432" y="11948"/>
                  <a:pt x="15432" y="12182"/>
                </a:cubicBezTo>
                <a:cubicBezTo>
                  <a:pt x="15609" y="12065"/>
                  <a:pt x="15741" y="11987"/>
                  <a:pt x="15918" y="11831"/>
                </a:cubicBezTo>
                <a:cubicBezTo>
                  <a:pt x="16095" y="11715"/>
                  <a:pt x="16271" y="11637"/>
                  <a:pt x="16404" y="11520"/>
                </a:cubicBezTo>
                <a:cubicBezTo>
                  <a:pt x="16581" y="11403"/>
                  <a:pt x="16713" y="11248"/>
                  <a:pt x="16846" y="11131"/>
                </a:cubicBezTo>
                <a:cubicBezTo>
                  <a:pt x="16978" y="11014"/>
                  <a:pt x="17111" y="10897"/>
                  <a:pt x="17287" y="10819"/>
                </a:cubicBezTo>
                <a:cubicBezTo>
                  <a:pt x="17111" y="10703"/>
                  <a:pt x="16978" y="10586"/>
                  <a:pt x="16846" y="10469"/>
                </a:cubicBezTo>
                <a:cubicBezTo>
                  <a:pt x="16713" y="10352"/>
                  <a:pt x="16581" y="10236"/>
                  <a:pt x="16404" y="10119"/>
                </a:cubicBezTo>
                <a:cubicBezTo>
                  <a:pt x="16271" y="10002"/>
                  <a:pt x="16095" y="9885"/>
                  <a:pt x="15918" y="9769"/>
                </a:cubicBezTo>
                <a:cubicBezTo>
                  <a:pt x="15741" y="9652"/>
                  <a:pt x="15609" y="9535"/>
                  <a:pt x="15432" y="9457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lnSpc>
                <a:spcPct val="100000"/>
              </a:lnSpc>
              <a:defRPr sz="1800">
                <a:solidFill>
                  <a:schemeClr val="accent6">
                    <a:hueOff val="-2214564"/>
                    <a:satOff val="-18455"/>
                    <a:lumOff val="-8293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6" name="Shape 4778">
            <a:extLst>
              <a:ext uri="{FF2B5EF4-FFF2-40B4-BE49-F238E27FC236}">
                <a16:creationId xmlns:a16="http://schemas.microsoft.com/office/drawing/2014/main" id="{D8DE74F3-0DDD-4301-9719-09A06F063602}"/>
              </a:ext>
            </a:extLst>
          </p:cNvPr>
          <p:cNvSpPr/>
          <p:nvPr/>
        </p:nvSpPr>
        <p:spPr>
          <a:xfrm>
            <a:off x="9316096" y="3506898"/>
            <a:ext cx="491754" cy="4119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905"/>
                </a:lnTo>
                <a:lnTo>
                  <a:pt x="20084" y="905"/>
                </a:lnTo>
                <a:lnTo>
                  <a:pt x="20084" y="18207"/>
                </a:lnTo>
                <a:lnTo>
                  <a:pt x="11179" y="18207"/>
                </a:lnTo>
                <a:lnTo>
                  <a:pt x="11179" y="20582"/>
                </a:lnTo>
                <a:lnTo>
                  <a:pt x="17621" y="20582"/>
                </a:lnTo>
                <a:lnTo>
                  <a:pt x="17621" y="21600"/>
                </a:lnTo>
                <a:lnTo>
                  <a:pt x="3979" y="21600"/>
                </a:lnTo>
                <a:lnTo>
                  <a:pt x="3979" y="20582"/>
                </a:lnTo>
                <a:lnTo>
                  <a:pt x="10421" y="20582"/>
                </a:lnTo>
                <a:lnTo>
                  <a:pt x="10421" y="18207"/>
                </a:lnTo>
                <a:lnTo>
                  <a:pt x="1516" y="18207"/>
                </a:lnTo>
                <a:lnTo>
                  <a:pt x="1516" y="905"/>
                </a:lnTo>
                <a:lnTo>
                  <a:pt x="0" y="905"/>
                </a:lnTo>
                <a:lnTo>
                  <a:pt x="0" y="0"/>
                </a:lnTo>
                <a:lnTo>
                  <a:pt x="21600" y="0"/>
                </a:lnTo>
                <a:close/>
                <a:moveTo>
                  <a:pt x="19232" y="17190"/>
                </a:moveTo>
                <a:lnTo>
                  <a:pt x="19232" y="905"/>
                </a:lnTo>
                <a:lnTo>
                  <a:pt x="2368" y="905"/>
                </a:lnTo>
                <a:lnTo>
                  <a:pt x="2368" y="17190"/>
                </a:lnTo>
                <a:lnTo>
                  <a:pt x="19232" y="17190"/>
                </a:lnTo>
                <a:close/>
                <a:moveTo>
                  <a:pt x="9568" y="3845"/>
                </a:moveTo>
                <a:lnTo>
                  <a:pt x="9568" y="9613"/>
                </a:lnTo>
                <a:lnTo>
                  <a:pt x="4737" y="9613"/>
                </a:lnTo>
                <a:lnTo>
                  <a:pt x="4737" y="3845"/>
                </a:lnTo>
                <a:lnTo>
                  <a:pt x="9568" y="3845"/>
                </a:lnTo>
                <a:close/>
                <a:moveTo>
                  <a:pt x="4737" y="11535"/>
                </a:moveTo>
                <a:lnTo>
                  <a:pt x="4737" y="12440"/>
                </a:lnTo>
                <a:lnTo>
                  <a:pt x="16863" y="12440"/>
                </a:lnTo>
                <a:lnTo>
                  <a:pt x="16863" y="11535"/>
                </a:lnTo>
                <a:lnTo>
                  <a:pt x="4737" y="11535"/>
                </a:lnTo>
                <a:close/>
                <a:moveTo>
                  <a:pt x="4737" y="14362"/>
                </a:moveTo>
                <a:lnTo>
                  <a:pt x="4737" y="15380"/>
                </a:lnTo>
                <a:lnTo>
                  <a:pt x="16863" y="15380"/>
                </a:lnTo>
                <a:lnTo>
                  <a:pt x="16863" y="14362"/>
                </a:lnTo>
                <a:lnTo>
                  <a:pt x="4737" y="14362"/>
                </a:lnTo>
                <a:close/>
                <a:moveTo>
                  <a:pt x="8811" y="8595"/>
                </a:moveTo>
                <a:lnTo>
                  <a:pt x="8811" y="4750"/>
                </a:lnTo>
                <a:lnTo>
                  <a:pt x="5589" y="4750"/>
                </a:lnTo>
                <a:lnTo>
                  <a:pt x="5589" y="8595"/>
                </a:lnTo>
                <a:lnTo>
                  <a:pt x="8811" y="8595"/>
                </a:lnTo>
                <a:close/>
                <a:moveTo>
                  <a:pt x="11179" y="3845"/>
                </a:moveTo>
                <a:lnTo>
                  <a:pt x="11179" y="4750"/>
                </a:lnTo>
                <a:lnTo>
                  <a:pt x="16863" y="4750"/>
                </a:lnTo>
                <a:lnTo>
                  <a:pt x="16863" y="3845"/>
                </a:lnTo>
                <a:lnTo>
                  <a:pt x="11179" y="3845"/>
                </a:lnTo>
                <a:close/>
                <a:moveTo>
                  <a:pt x="11179" y="6220"/>
                </a:moveTo>
                <a:lnTo>
                  <a:pt x="11179" y="7125"/>
                </a:lnTo>
                <a:lnTo>
                  <a:pt x="16863" y="7125"/>
                </a:lnTo>
                <a:lnTo>
                  <a:pt x="16863" y="6220"/>
                </a:lnTo>
                <a:lnTo>
                  <a:pt x="11179" y="6220"/>
                </a:lnTo>
                <a:close/>
                <a:moveTo>
                  <a:pt x="11179" y="8595"/>
                </a:moveTo>
                <a:lnTo>
                  <a:pt x="11179" y="9613"/>
                </a:lnTo>
                <a:lnTo>
                  <a:pt x="16863" y="9613"/>
                </a:lnTo>
                <a:lnTo>
                  <a:pt x="16863" y="8595"/>
                </a:lnTo>
                <a:lnTo>
                  <a:pt x="11179" y="8595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lnSpc>
                <a:spcPct val="100000"/>
              </a:lnSpc>
              <a:defRPr sz="1800">
                <a:solidFill>
                  <a:schemeClr val="accent6">
                    <a:hueOff val="-2214564"/>
                    <a:satOff val="-18455"/>
                    <a:lumOff val="-8293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0844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C188164-F53D-4D5D-BD5C-B0A638822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" y="-297"/>
            <a:ext cx="12339373" cy="6858594"/>
          </a:xfrm>
          <a:prstGeom prst="rect">
            <a:avLst/>
          </a:prstGeom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id="{3E9D2EA2-81C3-485C-8C0C-059A0903E103}"/>
              </a:ext>
            </a:extLst>
          </p:cNvPr>
          <p:cNvSpPr txBox="1"/>
          <p:nvPr/>
        </p:nvSpPr>
        <p:spPr>
          <a:xfrm>
            <a:off x="756157" y="3013502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31C7FC"/>
                </a:solidFill>
              </a:rPr>
              <a:t>研发历程</a:t>
            </a:r>
          </a:p>
        </p:txBody>
      </p: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7E66A683-CFE1-44F0-B11F-F6189491A31C}"/>
              </a:ext>
            </a:extLst>
          </p:cNvPr>
          <p:cNvCxnSpPr>
            <a:cxnSpLocks/>
          </p:cNvCxnSpPr>
          <p:nvPr/>
        </p:nvCxnSpPr>
        <p:spPr>
          <a:xfrm>
            <a:off x="3881120" y="3429000"/>
            <a:ext cx="1129030" cy="0"/>
          </a:xfrm>
          <a:prstGeom prst="line">
            <a:avLst/>
          </a:prstGeom>
          <a:ln w="19050">
            <a:solidFill>
              <a:srgbClr val="31C7F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CC36606C-BB09-4434-957A-346AFDBEC25C}"/>
              </a:ext>
            </a:extLst>
          </p:cNvPr>
          <p:cNvGrpSpPr/>
          <p:nvPr/>
        </p:nvGrpSpPr>
        <p:grpSpPr>
          <a:xfrm>
            <a:off x="4446992" y="1802319"/>
            <a:ext cx="7426529" cy="3281738"/>
            <a:chOff x="4851335" y="1802319"/>
            <a:chExt cx="7426529" cy="3281738"/>
          </a:xfrm>
        </p:grpSpPr>
        <p:sp>
          <p:nvSpPr>
            <p:cNvPr id="31" name="弧形 30">
              <a:extLst>
                <a:ext uri="{FF2B5EF4-FFF2-40B4-BE49-F238E27FC236}">
                  <a16:creationId xmlns:a16="http://schemas.microsoft.com/office/drawing/2014/main" id="{EC9C3917-D904-4B9E-92FB-191791FBD62D}"/>
                </a:ext>
              </a:extLst>
            </p:cNvPr>
            <p:cNvSpPr/>
            <p:nvPr/>
          </p:nvSpPr>
          <p:spPr>
            <a:xfrm>
              <a:off x="5408567" y="2970316"/>
              <a:ext cx="917372" cy="917368"/>
            </a:xfrm>
            <a:prstGeom prst="arc">
              <a:avLst>
                <a:gd name="adj1" fmla="val 19863622"/>
                <a:gd name="adj2" fmla="val 1651644"/>
              </a:avLst>
            </a:prstGeom>
            <a:ln w="19050">
              <a:solidFill>
                <a:srgbClr val="31C7F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548457"/>
              <a:endParaRPr lang="zh-CN" altLang="en-US" sz="2159">
                <a:solidFill>
                  <a:prstClr val="white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2" name="弧形 31">
              <a:extLst>
                <a:ext uri="{FF2B5EF4-FFF2-40B4-BE49-F238E27FC236}">
                  <a16:creationId xmlns:a16="http://schemas.microsoft.com/office/drawing/2014/main" id="{B778D3D9-3E15-49B6-95AA-790951303789}"/>
                </a:ext>
              </a:extLst>
            </p:cNvPr>
            <p:cNvSpPr/>
            <p:nvPr/>
          </p:nvSpPr>
          <p:spPr>
            <a:xfrm>
              <a:off x="7206892" y="2970316"/>
              <a:ext cx="917372" cy="917368"/>
            </a:xfrm>
            <a:prstGeom prst="arc">
              <a:avLst>
                <a:gd name="adj1" fmla="val 19863622"/>
                <a:gd name="adj2" fmla="val 1651644"/>
              </a:avLst>
            </a:prstGeom>
            <a:ln w="19050">
              <a:solidFill>
                <a:srgbClr val="31C7F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548457"/>
              <a:endParaRPr lang="zh-CN" altLang="en-US" sz="2159">
                <a:solidFill>
                  <a:prstClr val="white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3" name="弧形 32">
              <a:extLst>
                <a:ext uri="{FF2B5EF4-FFF2-40B4-BE49-F238E27FC236}">
                  <a16:creationId xmlns:a16="http://schemas.microsoft.com/office/drawing/2014/main" id="{1C3431D1-4D42-4AE9-AE0C-20EE82174E5D}"/>
                </a:ext>
              </a:extLst>
            </p:cNvPr>
            <p:cNvSpPr/>
            <p:nvPr/>
          </p:nvSpPr>
          <p:spPr>
            <a:xfrm>
              <a:off x="9005215" y="2970316"/>
              <a:ext cx="917372" cy="917368"/>
            </a:xfrm>
            <a:prstGeom prst="arc">
              <a:avLst>
                <a:gd name="adj1" fmla="val 19863622"/>
                <a:gd name="adj2" fmla="val 1651644"/>
              </a:avLst>
            </a:prstGeom>
            <a:ln w="19050">
              <a:solidFill>
                <a:srgbClr val="31C7F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548457"/>
              <a:endParaRPr lang="zh-CN" altLang="en-US" sz="2159">
                <a:solidFill>
                  <a:prstClr val="white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4" name="弧形 33">
              <a:extLst>
                <a:ext uri="{FF2B5EF4-FFF2-40B4-BE49-F238E27FC236}">
                  <a16:creationId xmlns:a16="http://schemas.microsoft.com/office/drawing/2014/main" id="{F5D3620A-2F27-4B34-9C71-C425BB1D3D66}"/>
                </a:ext>
              </a:extLst>
            </p:cNvPr>
            <p:cNvSpPr/>
            <p:nvPr/>
          </p:nvSpPr>
          <p:spPr>
            <a:xfrm>
              <a:off x="10803539" y="2970316"/>
              <a:ext cx="917372" cy="917368"/>
            </a:xfrm>
            <a:prstGeom prst="arc">
              <a:avLst>
                <a:gd name="adj1" fmla="val 19863622"/>
                <a:gd name="adj2" fmla="val 1651644"/>
              </a:avLst>
            </a:prstGeom>
            <a:ln w="19050">
              <a:solidFill>
                <a:srgbClr val="31C7F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548457"/>
              <a:endParaRPr lang="zh-CN" altLang="en-US" sz="2159">
                <a:solidFill>
                  <a:prstClr val="white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7" name="弧形 36">
              <a:extLst>
                <a:ext uri="{FF2B5EF4-FFF2-40B4-BE49-F238E27FC236}">
                  <a16:creationId xmlns:a16="http://schemas.microsoft.com/office/drawing/2014/main" id="{3B181104-FD0F-4480-8ECC-D289D5B18598}"/>
                </a:ext>
              </a:extLst>
            </p:cNvPr>
            <p:cNvSpPr/>
            <p:nvPr/>
          </p:nvSpPr>
          <p:spPr>
            <a:xfrm flipH="1">
              <a:off x="10803539" y="2970316"/>
              <a:ext cx="917372" cy="917368"/>
            </a:xfrm>
            <a:prstGeom prst="arc">
              <a:avLst>
                <a:gd name="adj1" fmla="val 19863622"/>
                <a:gd name="adj2" fmla="val 1651644"/>
              </a:avLst>
            </a:prstGeom>
            <a:ln w="19050">
              <a:solidFill>
                <a:srgbClr val="31C7F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548457"/>
              <a:endParaRPr lang="zh-CN" altLang="en-US" sz="2159">
                <a:solidFill>
                  <a:prstClr val="white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8" name="弧形 37">
              <a:extLst>
                <a:ext uri="{FF2B5EF4-FFF2-40B4-BE49-F238E27FC236}">
                  <a16:creationId xmlns:a16="http://schemas.microsoft.com/office/drawing/2014/main" id="{50D70177-8CCB-4DB2-ADDC-C4003073DED0}"/>
                </a:ext>
              </a:extLst>
            </p:cNvPr>
            <p:cNvSpPr/>
            <p:nvPr/>
          </p:nvSpPr>
          <p:spPr>
            <a:xfrm flipH="1">
              <a:off x="9005215" y="2970316"/>
              <a:ext cx="917372" cy="917368"/>
            </a:xfrm>
            <a:prstGeom prst="arc">
              <a:avLst>
                <a:gd name="adj1" fmla="val 19863622"/>
                <a:gd name="adj2" fmla="val 1651644"/>
              </a:avLst>
            </a:prstGeom>
            <a:ln w="19050">
              <a:solidFill>
                <a:srgbClr val="31C7F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548457"/>
              <a:endParaRPr lang="zh-CN" altLang="en-US" sz="2159">
                <a:solidFill>
                  <a:prstClr val="white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9" name="弧形 38">
              <a:extLst>
                <a:ext uri="{FF2B5EF4-FFF2-40B4-BE49-F238E27FC236}">
                  <a16:creationId xmlns:a16="http://schemas.microsoft.com/office/drawing/2014/main" id="{A6A570C2-A305-450E-894D-FD88666AD863}"/>
                </a:ext>
              </a:extLst>
            </p:cNvPr>
            <p:cNvSpPr/>
            <p:nvPr/>
          </p:nvSpPr>
          <p:spPr>
            <a:xfrm flipH="1">
              <a:off x="7206892" y="2970316"/>
              <a:ext cx="917372" cy="917368"/>
            </a:xfrm>
            <a:prstGeom prst="arc">
              <a:avLst>
                <a:gd name="adj1" fmla="val 19863622"/>
                <a:gd name="adj2" fmla="val 1651644"/>
              </a:avLst>
            </a:prstGeom>
            <a:ln w="19050">
              <a:solidFill>
                <a:srgbClr val="31C7F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548457"/>
              <a:endParaRPr lang="zh-CN" altLang="en-US" sz="2159">
                <a:solidFill>
                  <a:prstClr val="white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40" name="弧形 39">
              <a:extLst>
                <a:ext uri="{FF2B5EF4-FFF2-40B4-BE49-F238E27FC236}">
                  <a16:creationId xmlns:a16="http://schemas.microsoft.com/office/drawing/2014/main" id="{56200C36-D756-4258-B0ED-D55E098067B9}"/>
                </a:ext>
              </a:extLst>
            </p:cNvPr>
            <p:cNvSpPr/>
            <p:nvPr/>
          </p:nvSpPr>
          <p:spPr>
            <a:xfrm flipH="1">
              <a:off x="5408567" y="2970316"/>
              <a:ext cx="917372" cy="917368"/>
            </a:xfrm>
            <a:prstGeom prst="arc">
              <a:avLst>
                <a:gd name="adj1" fmla="val 19863622"/>
                <a:gd name="adj2" fmla="val 1651644"/>
              </a:avLst>
            </a:prstGeom>
            <a:ln w="19050">
              <a:solidFill>
                <a:srgbClr val="31C7F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548457"/>
              <a:endParaRPr lang="zh-CN" altLang="en-US" sz="2159">
                <a:solidFill>
                  <a:prstClr val="white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D870FFFB-E706-49CC-93E7-0A7197FE0888}"/>
                </a:ext>
              </a:extLst>
            </p:cNvPr>
            <p:cNvCxnSpPr/>
            <p:nvPr/>
          </p:nvCxnSpPr>
          <p:spPr>
            <a:xfrm>
              <a:off x="6325940" y="3426301"/>
              <a:ext cx="880952" cy="0"/>
            </a:xfrm>
            <a:prstGeom prst="line">
              <a:avLst/>
            </a:prstGeom>
            <a:ln w="19050">
              <a:solidFill>
                <a:srgbClr val="1DC4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Freeform 14">
              <a:extLst>
                <a:ext uri="{FF2B5EF4-FFF2-40B4-BE49-F238E27FC236}">
                  <a16:creationId xmlns:a16="http://schemas.microsoft.com/office/drawing/2014/main" id="{E3713C47-2840-4C9D-9423-3602CDC0DF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59576" y="3201546"/>
              <a:ext cx="414845" cy="454909"/>
            </a:xfrm>
            <a:custGeom>
              <a:avLst/>
              <a:gdLst>
                <a:gd name="T0" fmla="*/ 2962 w 3012"/>
                <a:gd name="T1" fmla="*/ 2010 h 3287"/>
                <a:gd name="T2" fmla="*/ 1596 w 3012"/>
                <a:gd name="T3" fmla="*/ 943 h 3287"/>
                <a:gd name="T4" fmla="*/ 1596 w 3012"/>
                <a:gd name="T5" fmla="*/ 300 h 3287"/>
                <a:gd name="T6" fmla="*/ 2707 w 3012"/>
                <a:gd name="T7" fmla="*/ 1163 h 3287"/>
                <a:gd name="T8" fmla="*/ 2707 w 3012"/>
                <a:gd name="T9" fmla="*/ 1230 h 3287"/>
                <a:gd name="T10" fmla="*/ 2650 w 3012"/>
                <a:gd name="T11" fmla="*/ 1274 h 3287"/>
                <a:gd name="T12" fmla="*/ 2650 w 3012"/>
                <a:gd name="T13" fmla="*/ 1440 h 3287"/>
                <a:gd name="T14" fmla="*/ 2753 w 3012"/>
                <a:gd name="T15" fmla="*/ 1440 h 3287"/>
                <a:gd name="T16" fmla="*/ 2959 w 3012"/>
                <a:gd name="T17" fmla="*/ 1279 h 3287"/>
                <a:gd name="T18" fmla="*/ 2959 w 3012"/>
                <a:gd name="T19" fmla="*/ 1113 h 3287"/>
                <a:gd name="T20" fmla="*/ 1557 w 3012"/>
                <a:gd name="T21" fmla="*/ 24 h 3287"/>
                <a:gd name="T22" fmla="*/ 1455 w 3012"/>
                <a:gd name="T23" fmla="*/ 24 h 3287"/>
                <a:gd name="T24" fmla="*/ 54 w 3012"/>
                <a:gd name="T25" fmla="*/ 1113 h 3287"/>
                <a:gd name="T26" fmla="*/ 54 w 3012"/>
                <a:gd name="T27" fmla="*/ 1279 h 3287"/>
                <a:gd name="T28" fmla="*/ 1416 w 3012"/>
                <a:gd name="T29" fmla="*/ 2343 h 3287"/>
                <a:gd name="T30" fmla="*/ 1416 w 3012"/>
                <a:gd name="T31" fmla="*/ 2987 h 3287"/>
                <a:gd name="T32" fmla="*/ 305 w 3012"/>
                <a:gd name="T33" fmla="*/ 2123 h 3287"/>
                <a:gd name="T34" fmla="*/ 305 w 3012"/>
                <a:gd name="T35" fmla="*/ 2056 h 3287"/>
                <a:gd name="T36" fmla="*/ 366 w 3012"/>
                <a:gd name="T37" fmla="*/ 2009 h 3287"/>
                <a:gd name="T38" fmla="*/ 365 w 3012"/>
                <a:gd name="T39" fmla="*/ 1849 h 3287"/>
                <a:gd name="T40" fmla="*/ 360 w 3012"/>
                <a:gd name="T41" fmla="*/ 1845 h 3287"/>
                <a:gd name="T42" fmla="*/ 261 w 3012"/>
                <a:gd name="T43" fmla="*/ 1845 h 3287"/>
                <a:gd name="T44" fmla="*/ 50 w 3012"/>
                <a:gd name="T45" fmla="*/ 2010 h 3287"/>
                <a:gd name="T46" fmla="*/ 50 w 3012"/>
                <a:gd name="T47" fmla="*/ 2170 h 3287"/>
                <a:gd name="T48" fmla="*/ 1457 w 3012"/>
                <a:gd name="T49" fmla="*/ 3264 h 3287"/>
                <a:gd name="T50" fmla="*/ 1555 w 3012"/>
                <a:gd name="T51" fmla="*/ 3264 h 3287"/>
                <a:gd name="T52" fmla="*/ 2962 w 3012"/>
                <a:gd name="T53" fmla="*/ 2171 h 3287"/>
                <a:gd name="T54" fmla="*/ 2962 w 3012"/>
                <a:gd name="T55" fmla="*/ 2010 h 3287"/>
                <a:gd name="T56" fmla="*/ 2707 w 3012"/>
                <a:gd name="T57" fmla="*/ 2123 h 3287"/>
                <a:gd name="T58" fmla="*/ 1596 w 3012"/>
                <a:gd name="T59" fmla="*/ 2986 h 3287"/>
                <a:gd name="T60" fmla="*/ 1596 w 3012"/>
                <a:gd name="T61" fmla="*/ 2342 h 3287"/>
                <a:gd name="T62" fmla="*/ 2085 w 3012"/>
                <a:gd name="T63" fmla="*/ 1961 h 3287"/>
                <a:gd name="T64" fmla="*/ 2085 w 3012"/>
                <a:gd name="T65" fmla="*/ 1794 h 3287"/>
                <a:gd name="T66" fmla="*/ 1983 w 3012"/>
                <a:gd name="T67" fmla="*/ 1795 h 3287"/>
                <a:gd name="T68" fmla="*/ 1527 w 3012"/>
                <a:gd name="T69" fmla="*/ 2151 h 3287"/>
                <a:gd name="T70" fmla="*/ 1486 w 3012"/>
                <a:gd name="T71" fmla="*/ 2151 h 3287"/>
                <a:gd name="T72" fmla="*/ 305 w 3012"/>
                <a:gd name="T73" fmla="*/ 1230 h 3287"/>
                <a:gd name="T74" fmla="*/ 305 w 3012"/>
                <a:gd name="T75" fmla="*/ 1163 h 3287"/>
                <a:gd name="T76" fmla="*/ 1416 w 3012"/>
                <a:gd name="T77" fmla="*/ 300 h 3287"/>
                <a:gd name="T78" fmla="*/ 1416 w 3012"/>
                <a:gd name="T79" fmla="*/ 943 h 3287"/>
                <a:gd name="T80" fmla="*/ 923 w 3012"/>
                <a:gd name="T81" fmla="*/ 1328 h 3287"/>
                <a:gd name="T82" fmla="*/ 923 w 3012"/>
                <a:gd name="T83" fmla="*/ 1489 h 3287"/>
                <a:gd name="T84" fmla="*/ 929 w 3012"/>
                <a:gd name="T85" fmla="*/ 1493 h 3287"/>
                <a:gd name="T86" fmla="*/ 1028 w 3012"/>
                <a:gd name="T87" fmla="*/ 1493 h 3287"/>
                <a:gd name="T88" fmla="*/ 1485 w 3012"/>
                <a:gd name="T89" fmla="*/ 1135 h 3287"/>
                <a:gd name="T90" fmla="*/ 1526 w 3012"/>
                <a:gd name="T91" fmla="*/ 1135 h 3287"/>
                <a:gd name="T92" fmla="*/ 2706 w 3012"/>
                <a:gd name="T93" fmla="*/ 2057 h 3287"/>
                <a:gd name="T94" fmla="*/ 2707 w 3012"/>
                <a:gd name="T95" fmla="*/ 2123 h 3287"/>
                <a:gd name="T96" fmla="*/ 2707 w 3012"/>
                <a:gd name="T97" fmla="*/ 2123 h 3287"/>
                <a:gd name="T98" fmla="*/ 2707 w 3012"/>
                <a:gd name="T99" fmla="*/ 2123 h 3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012" h="3287">
                  <a:moveTo>
                    <a:pt x="2962" y="2010"/>
                  </a:moveTo>
                  <a:cubicBezTo>
                    <a:pt x="1596" y="943"/>
                    <a:pt x="1596" y="943"/>
                    <a:pt x="1596" y="943"/>
                  </a:cubicBezTo>
                  <a:cubicBezTo>
                    <a:pt x="1596" y="300"/>
                    <a:pt x="1596" y="300"/>
                    <a:pt x="1596" y="300"/>
                  </a:cubicBezTo>
                  <a:cubicBezTo>
                    <a:pt x="2707" y="1163"/>
                    <a:pt x="2707" y="1163"/>
                    <a:pt x="2707" y="1163"/>
                  </a:cubicBezTo>
                  <a:cubicBezTo>
                    <a:pt x="2728" y="1179"/>
                    <a:pt x="2728" y="1213"/>
                    <a:pt x="2707" y="1230"/>
                  </a:cubicBezTo>
                  <a:cubicBezTo>
                    <a:pt x="2650" y="1274"/>
                    <a:pt x="2650" y="1274"/>
                    <a:pt x="2650" y="1274"/>
                  </a:cubicBezTo>
                  <a:cubicBezTo>
                    <a:pt x="2599" y="1314"/>
                    <a:pt x="2599" y="1400"/>
                    <a:pt x="2650" y="1440"/>
                  </a:cubicBezTo>
                  <a:cubicBezTo>
                    <a:pt x="2681" y="1464"/>
                    <a:pt x="2722" y="1464"/>
                    <a:pt x="2753" y="1440"/>
                  </a:cubicBezTo>
                  <a:cubicBezTo>
                    <a:pt x="2959" y="1279"/>
                    <a:pt x="2959" y="1279"/>
                    <a:pt x="2959" y="1279"/>
                  </a:cubicBezTo>
                  <a:cubicBezTo>
                    <a:pt x="3010" y="1239"/>
                    <a:pt x="3010" y="1153"/>
                    <a:pt x="2959" y="1113"/>
                  </a:cubicBezTo>
                  <a:cubicBezTo>
                    <a:pt x="1557" y="24"/>
                    <a:pt x="1557" y="24"/>
                    <a:pt x="1557" y="24"/>
                  </a:cubicBezTo>
                  <a:cubicBezTo>
                    <a:pt x="1526" y="0"/>
                    <a:pt x="1485" y="0"/>
                    <a:pt x="1455" y="24"/>
                  </a:cubicBezTo>
                  <a:cubicBezTo>
                    <a:pt x="54" y="1113"/>
                    <a:pt x="54" y="1113"/>
                    <a:pt x="54" y="1113"/>
                  </a:cubicBezTo>
                  <a:cubicBezTo>
                    <a:pt x="2" y="1153"/>
                    <a:pt x="2" y="1239"/>
                    <a:pt x="54" y="1279"/>
                  </a:cubicBezTo>
                  <a:cubicBezTo>
                    <a:pt x="1416" y="2343"/>
                    <a:pt x="1416" y="2343"/>
                    <a:pt x="1416" y="2343"/>
                  </a:cubicBezTo>
                  <a:cubicBezTo>
                    <a:pt x="1416" y="2987"/>
                    <a:pt x="1416" y="2987"/>
                    <a:pt x="1416" y="2987"/>
                  </a:cubicBezTo>
                  <a:cubicBezTo>
                    <a:pt x="305" y="2123"/>
                    <a:pt x="305" y="2123"/>
                    <a:pt x="305" y="2123"/>
                  </a:cubicBezTo>
                  <a:cubicBezTo>
                    <a:pt x="284" y="2107"/>
                    <a:pt x="284" y="2073"/>
                    <a:pt x="305" y="2056"/>
                  </a:cubicBezTo>
                  <a:cubicBezTo>
                    <a:pt x="366" y="2009"/>
                    <a:pt x="366" y="2009"/>
                    <a:pt x="366" y="2009"/>
                  </a:cubicBezTo>
                  <a:cubicBezTo>
                    <a:pt x="416" y="1970"/>
                    <a:pt x="415" y="1887"/>
                    <a:pt x="365" y="1849"/>
                  </a:cubicBezTo>
                  <a:cubicBezTo>
                    <a:pt x="360" y="1845"/>
                    <a:pt x="360" y="1845"/>
                    <a:pt x="360" y="1845"/>
                  </a:cubicBezTo>
                  <a:cubicBezTo>
                    <a:pt x="330" y="1822"/>
                    <a:pt x="291" y="1822"/>
                    <a:pt x="261" y="1845"/>
                  </a:cubicBezTo>
                  <a:cubicBezTo>
                    <a:pt x="50" y="2010"/>
                    <a:pt x="50" y="2010"/>
                    <a:pt x="50" y="2010"/>
                  </a:cubicBezTo>
                  <a:cubicBezTo>
                    <a:pt x="0" y="2049"/>
                    <a:pt x="0" y="2131"/>
                    <a:pt x="50" y="2170"/>
                  </a:cubicBezTo>
                  <a:cubicBezTo>
                    <a:pt x="1457" y="3264"/>
                    <a:pt x="1457" y="3264"/>
                    <a:pt x="1457" y="3264"/>
                  </a:cubicBezTo>
                  <a:cubicBezTo>
                    <a:pt x="1486" y="3287"/>
                    <a:pt x="1526" y="3287"/>
                    <a:pt x="1555" y="3264"/>
                  </a:cubicBezTo>
                  <a:cubicBezTo>
                    <a:pt x="2962" y="2171"/>
                    <a:pt x="2962" y="2171"/>
                    <a:pt x="2962" y="2171"/>
                  </a:cubicBezTo>
                  <a:cubicBezTo>
                    <a:pt x="3012" y="2132"/>
                    <a:pt x="3012" y="2049"/>
                    <a:pt x="2962" y="2010"/>
                  </a:cubicBezTo>
                  <a:close/>
                  <a:moveTo>
                    <a:pt x="2707" y="2123"/>
                  </a:moveTo>
                  <a:cubicBezTo>
                    <a:pt x="1596" y="2986"/>
                    <a:pt x="1596" y="2986"/>
                    <a:pt x="1596" y="2986"/>
                  </a:cubicBezTo>
                  <a:cubicBezTo>
                    <a:pt x="1596" y="2342"/>
                    <a:pt x="1596" y="2342"/>
                    <a:pt x="1596" y="2342"/>
                  </a:cubicBezTo>
                  <a:cubicBezTo>
                    <a:pt x="2085" y="1961"/>
                    <a:pt x="2085" y="1961"/>
                    <a:pt x="2085" y="1961"/>
                  </a:cubicBezTo>
                  <a:cubicBezTo>
                    <a:pt x="2137" y="1920"/>
                    <a:pt x="2137" y="1834"/>
                    <a:pt x="2085" y="1794"/>
                  </a:cubicBezTo>
                  <a:cubicBezTo>
                    <a:pt x="2054" y="1771"/>
                    <a:pt x="2013" y="1771"/>
                    <a:pt x="1983" y="1795"/>
                  </a:cubicBezTo>
                  <a:cubicBezTo>
                    <a:pt x="1527" y="2151"/>
                    <a:pt x="1527" y="2151"/>
                    <a:pt x="1527" y="2151"/>
                  </a:cubicBezTo>
                  <a:cubicBezTo>
                    <a:pt x="1514" y="2160"/>
                    <a:pt x="1498" y="2160"/>
                    <a:pt x="1486" y="2151"/>
                  </a:cubicBezTo>
                  <a:cubicBezTo>
                    <a:pt x="305" y="1230"/>
                    <a:pt x="305" y="1230"/>
                    <a:pt x="305" y="1230"/>
                  </a:cubicBezTo>
                  <a:cubicBezTo>
                    <a:pt x="285" y="1214"/>
                    <a:pt x="285" y="1179"/>
                    <a:pt x="305" y="1163"/>
                  </a:cubicBezTo>
                  <a:cubicBezTo>
                    <a:pt x="1416" y="300"/>
                    <a:pt x="1416" y="300"/>
                    <a:pt x="1416" y="300"/>
                  </a:cubicBezTo>
                  <a:cubicBezTo>
                    <a:pt x="1416" y="943"/>
                    <a:pt x="1416" y="943"/>
                    <a:pt x="1416" y="943"/>
                  </a:cubicBezTo>
                  <a:cubicBezTo>
                    <a:pt x="923" y="1328"/>
                    <a:pt x="923" y="1328"/>
                    <a:pt x="923" y="1328"/>
                  </a:cubicBezTo>
                  <a:cubicBezTo>
                    <a:pt x="873" y="1367"/>
                    <a:pt x="874" y="1450"/>
                    <a:pt x="923" y="1489"/>
                  </a:cubicBezTo>
                  <a:cubicBezTo>
                    <a:pt x="929" y="1493"/>
                    <a:pt x="929" y="1493"/>
                    <a:pt x="929" y="1493"/>
                  </a:cubicBezTo>
                  <a:cubicBezTo>
                    <a:pt x="959" y="1516"/>
                    <a:pt x="998" y="1516"/>
                    <a:pt x="1028" y="1493"/>
                  </a:cubicBezTo>
                  <a:cubicBezTo>
                    <a:pt x="1485" y="1135"/>
                    <a:pt x="1485" y="1135"/>
                    <a:pt x="1485" y="1135"/>
                  </a:cubicBezTo>
                  <a:cubicBezTo>
                    <a:pt x="1498" y="1126"/>
                    <a:pt x="1514" y="1126"/>
                    <a:pt x="1526" y="1135"/>
                  </a:cubicBezTo>
                  <a:cubicBezTo>
                    <a:pt x="2706" y="2057"/>
                    <a:pt x="2706" y="2057"/>
                    <a:pt x="2706" y="2057"/>
                  </a:cubicBezTo>
                  <a:cubicBezTo>
                    <a:pt x="2727" y="2073"/>
                    <a:pt x="2727" y="2107"/>
                    <a:pt x="2707" y="2123"/>
                  </a:cubicBezTo>
                  <a:close/>
                  <a:moveTo>
                    <a:pt x="2707" y="2123"/>
                  </a:moveTo>
                  <a:cubicBezTo>
                    <a:pt x="2707" y="2123"/>
                    <a:pt x="2707" y="2123"/>
                    <a:pt x="2707" y="2123"/>
                  </a:cubicBezTo>
                </a:path>
              </a:pathLst>
            </a:custGeom>
            <a:solidFill>
              <a:srgbClr val="31C7FC"/>
            </a:solidFill>
            <a:ln>
              <a:noFill/>
            </a:ln>
          </p:spPr>
          <p:txBody>
            <a:bodyPr vert="horz" wrap="square" lIns="109689" tIns="54844" rIns="109689" bIns="54844" numCol="1" anchor="t" anchorCtr="0" compatLnSpc="1">
              <a:prstTxWarp prst="textNoShape">
                <a:avLst/>
              </a:prstTxWarp>
            </a:bodyPr>
            <a:lstStyle/>
            <a:p>
              <a:pPr defTabSz="548457"/>
              <a:endParaRPr lang="zh-CN" altLang="en-US" sz="2159">
                <a:solidFill>
                  <a:prstClr val="white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4C8A5684-76DD-4056-9D20-942CC593983C}"/>
                </a:ext>
              </a:extLst>
            </p:cNvPr>
            <p:cNvGrpSpPr/>
            <p:nvPr/>
          </p:nvGrpSpPr>
          <p:grpSpPr>
            <a:xfrm>
              <a:off x="9248988" y="3210124"/>
              <a:ext cx="436437" cy="437751"/>
              <a:chOff x="14260513" y="3022600"/>
              <a:chExt cx="527050" cy="528638"/>
            </a:xfrm>
            <a:solidFill>
              <a:srgbClr val="31C7FC"/>
            </a:solidFill>
          </p:grpSpPr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743A7774-8E59-4E80-B597-B6EAA3FAB4E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260513" y="3022600"/>
                <a:ext cx="527050" cy="528638"/>
              </a:xfrm>
              <a:custGeom>
                <a:avLst/>
                <a:gdLst>
                  <a:gd name="T0" fmla="*/ 3188 w 3470"/>
                  <a:gd name="T1" fmla="*/ 282 h 3470"/>
                  <a:gd name="T2" fmla="*/ 1735 w 3470"/>
                  <a:gd name="T3" fmla="*/ 503 h 3470"/>
                  <a:gd name="T4" fmla="*/ 281 w 3470"/>
                  <a:gd name="T5" fmla="*/ 282 h 3470"/>
                  <a:gd name="T6" fmla="*/ 503 w 3470"/>
                  <a:gd name="T7" fmla="*/ 1735 h 3470"/>
                  <a:gd name="T8" fmla="*/ 281 w 3470"/>
                  <a:gd name="T9" fmla="*/ 3189 h 3470"/>
                  <a:gd name="T10" fmla="*/ 1735 w 3470"/>
                  <a:gd name="T11" fmla="*/ 2967 h 3470"/>
                  <a:gd name="T12" fmla="*/ 3188 w 3470"/>
                  <a:gd name="T13" fmla="*/ 3189 h 3470"/>
                  <a:gd name="T14" fmla="*/ 2967 w 3470"/>
                  <a:gd name="T15" fmla="*/ 1735 h 3470"/>
                  <a:gd name="T16" fmla="*/ 3188 w 3470"/>
                  <a:gd name="T17" fmla="*/ 282 h 3470"/>
                  <a:gd name="T18" fmla="*/ 3057 w 3470"/>
                  <a:gd name="T19" fmla="*/ 413 h 3470"/>
                  <a:gd name="T20" fmla="*/ 2852 w 3470"/>
                  <a:gd name="T21" fmla="*/ 1569 h 3470"/>
                  <a:gd name="T22" fmla="*/ 2412 w 3470"/>
                  <a:gd name="T23" fmla="*/ 1058 h 3470"/>
                  <a:gd name="T24" fmla="*/ 1901 w 3470"/>
                  <a:gd name="T25" fmla="*/ 618 h 3470"/>
                  <a:gd name="T26" fmla="*/ 3057 w 3470"/>
                  <a:gd name="T27" fmla="*/ 413 h 3470"/>
                  <a:gd name="T28" fmla="*/ 2742 w 3470"/>
                  <a:gd name="T29" fmla="*/ 1735 h 3470"/>
                  <a:gd name="T30" fmla="*/ 2281 w 3470"/>
                  <a:gd name="T31" fmla="*/ 2282 h 3470"/>
                  <a:gd name="T32" fmla="*/ 1735 w 3470"/>
                  <a:gd name="T33" fmla="*/ 2742 h 3470"/>
                  <a:gd name="T34" fmla="*/ 1188 w 3470"/>
                  <a:gd name="T35" fmla="*/ 2282 h 3470"/>
                  <a:gd name="T36" fmla="*/ 728 w 3470"/>
                  <a:gd name="T37" fmla="*/ 1735 h 3470"/>
                  <a:gd name="T38" fmla="*/ 1188 w 3470"/>
                  <a:gd name="T39" fmla="*/ 1189 h 3470"/>
                  <a:gd name="T40" fmla="*/ 1188 w 3470"/>
                  <a:gd name="T41" fmla="*/ 1189 h 3470"/>
                  <a:gd name="T42" fmla="*/ 1735 w 3470"/>
                  <a:gd name="T43" fmla="*/ 728 h 3470"/>
                  <a:gd name="T44" fmla="*/ 2281 w 3470"/>
                  <a:gd name="T45" fmla="*/ 1189 h 3470"/>
                  <a:gd name="T46" fmla="*/ 2281 w 3470"/>
                  <a:gd name="T47" fmla="*/ 1189 h 3470"/>
                  <a:gd name="T48" fmla="*/ 2742 w 3470"/>
                  <a:gd name="T49" fmla="*/ 1735 h 3470"/>
                  <a:gd name="T50" fmla="*/ 413 w 3470"/>
                  <a:gd name="T51" fmla="*/ 413 h 3470"/>
                  <a:gd name="T52" fmla="*/ 1568 w 3470"/>
                  <a:gd name="T53" fmla="*/ 618 h 3470"/>
                  <a:gd name="T54" fmla="*/ 1057 w 3470"/>
                  <a:gd name="T55" fmla="*/ 1058 h 3470"/>
                  <a:gd name="T56" fmla="*/ 1057 w 3470"/>
                  <a:gd name="T57" fmla="*/ 1058 h 3470"/>
                  <a:gd name="T58" fmla="*/ 618 w 3470"/>
                  <a:gd name="T59" fmla="*/ 1569 h 3470"/>
                  <a:gd name="T60" fmla="*/ 413 w 3470"/>
                  <a:gd name="T61" fmla="*/ 413 h 3470"/>
                  <a:gd name="T62" fmla="*/ 413 w 3470"/>
                  <a:gd name="T63" fmla="*/ 3057 h 3470"/>
                  <a:gd name="T64" fmla="*/ 618 w 3470"/>
                  <a:gd name="T65" fmla="*/ 1902 h 3470"/>
                  <a:gd name="T66" fmla="*/ 1057 w 3470"/>
                  <a:gd name="T67" fmla="*/ 2413 h 3470"/>
                  <a:gd name="T68" fmla="*/ 1568 w 3470"/>
                  <a:gd name="T69" fmla="*/ 2852 h 3470"/>
                  <a:gd name="T70" fmla="*/ 413 w 3470"/>
                  <a:gd name="T71" fmla="*/ 3057 h 3470"/>
                  <a:gd name="T72" fmla="*/ 3057 w 3470"/>
                  <a:gd name="T73" fmla="*/ 3057 h 3470"/>
                  <a:gd name="T74" fmla="*/ 1901 w 3470"/>
                  <a:gd name="T75" fmla="*/ 2852 h 3470"/>
                  <a:gd name="T76" fmla="*/ 2412 w 3470"/>
                  <a:gd name="T77" fmla="*/ 2413 h 3470"/>
                  <a:gd name="T78" fmla="*/ 2852 w 3470"/>
                  <a:gd name="T79" fmla="*/ 1902 h 3470"/>
                  <a:gd name="T80" fmla="*/ 3057 w 3470"/>
                  <a:gd name="T81" fmla="*/ 3057 h 3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470" h="3470">
                    <a:moveTo>
                      <a:pt x="3188" y="282"/>
                    </a:moveTo>
                    <a:cubicBezTo>
                      <a:pt x="2906" y="0"/>
                      <a:pt x="2333" y="115"/>
                      <a:pt x="1735" y="503"/>
                    </a:cubicBezTo>
                    <a:cubicBezTo>
                      <a:pt x="1136" y="115"/>
                      <a:pt x="563" y="0"/>
                      <a:pt x="281" y="282"/>
                    </a:cubicBezTo>
                    <a:cubicBezTo>
                      <a:pt x="0" y="564"/>
                      <a:pt x="114" y="1137"/>
                      <a:pt x="503" y="1735"/>
                    </a:cubicBezTo>
                    <a:cubicBezTo>
                      <a:pt x="114" y="2334"/>
                      <a:pt x="0" y="2907"/>
                      <a:pt x="281" y="3189"/>
                    </a:cubicBezTo>
                    <a:cubicBezTo>
                      <a:pt x="563" y="3470"/>
                      <a:pt x="1137" y="3356"/>
                      <a:pt x="1735" y="2967"/>
                    </a:cubicBezTo>
                    <a:cubicBezTo>
                      <a:pt x="2333" y="3356"/>
                      <a:pt x="2906" y="3470"/>
                      <a:pt x="3188" y="3189"/>
                    </a:cubicBezTo>
                    <a:cubicBezTo>
                      <a:pt x="3470" y="2907"/>
                      <a:pt x="3355" y="2333"/>
                      <a:pt x="2967" y="1735"/>
                    </a:cubicBezTo>
                    <a:cubicBezTo>
                      <a:pt x="3355" y="1137"/>
                      <a:pt x="3470" y="564"/>
                      <a:pt x="3188" y="282"/>
                    </a:cubicBezTo>
                    <a:close/>
                    <a:moveTo>
                      <a:pt x="3057" y="413"/>
                    </a:moveTo>
                    <a:cubicBezTo>
                      <a:pt x="3253" y="609"/>
                      <a:pt x="3162" y="1065"/>
                      <a:pt x="2852" y="1569"/>
                    </a:cubicBezTo>
                    <a:cubicBezTo>
                      <a:pt x="2726" y="1396"/>
                      <a:pt x="2578" y="1224"/>
                      <a:pt x="2412" y="1058"/>
                    </a:cubicBezTo>
                    <a:cubicBezTo>
                      <a:pt x="2246" y="892"/>
                      <a:pt x="2074" y="744"/>
                      <a:pt x="1901" y="618"/>
                    </a:cubicBezTo>
                    <a:cubicBezTo>
                      <a:pt x="2405" y="308"/>
                      <a:pt x="2861" y="217"/>
                      <a:pt x="3057" y="413"/>
                    </a:cubicBezTo>
                    <a:close/>
                    <a:moveTo>
                      <a:pt x="2742" y="1735"/>
                    </a:moveTo>
                    <a:cubicBezTo>
                      <a:pt x="2614" y="1918"/>
                      <a:pt x="2460" y="2103"/>
                      <a:pt x="2281" y="2282"/>
                    </a:cubicBezTo>
                    <a:cubicBezTo>
                      <a:pt x="2103" y="2460"/>
                      <a:pt x="1917" y="2615"/>
                      <a:pt x="1735" y="2742"/>
                    </a:cubicBezTo>
                    <a:cubicBezTo>
                      <a:pt x="1552" y="2615"/>
                      <a:pt x="1367" y="2460"/>
                      <a:pt x="1188" y="2282"/>
                    </a:cubicBezTo>
                    <a:cubicBezTo>
                      <a:pt x="1010" y="2103"/>
                      <a:pt x="855" y="1918"/>
                      <a:pt x="728" y="1735"/>
                    </a:cubicBezTo>
                    <a:cubicBezTo>
                      <a:pt x="855" y="1553"/>
                      <a:pt x="1010" y="1367"/>
                      <a:pt x="1188" y="1189"/>
                    </a:cubicBezTo>
                    <a:cubicBezTo>
                      <a:pt x="1188" y="1189"/>
                      <a:pt x="1188" y="1189"/>
                      <a:pt x="1188" y="1189"/>
                    </a:cubicBezTo>
                    <a:cubicBezTo>
                      <a:pt x="1367" y="1010"/>
                      <a:pt x="1552" y="856"/>
                      <a:pt x="1735" y="728"/>
                    </a:cubicBezTo>
                    <a:cubicBezTo>
                      <a:pt x="1917" y="856"/>
                      <a:pt x="2103" y="1010"/>
                      <a:pt x="2281" y="1189"/>
                    </a:cubicBezTo>
                    <a:cubicBezTo>
                      <a:pt x="2281" y="1189"/>
                      <a:pt x="2281" y="1189"/>
                      <a:pt x="2281" y="1189"/>
                    </a:cubicBezTo>
                    <a:cubicBezTo>
                      <a:pt x="2460" y="1367"/>
                      <a:pt x="2614" y="1553"/>
                      <a:pt x="2742" y="1735"/>
                    </a:cubicBezTo>
                    <a:close/>
                    <a:moveTo>
                      <a:pt x="413" y="413"/>
                    </a:moveTo>
                    <a:cubicBezTo>
                      <a:pt x="608" y="217"/>
                      <a:pt x="1065" y="308"/>
                      <a:pt x="1568" y="618"/>
                    </a:cubicBezTo>
                    <a:cubicBezTo>
                      <a:pt x="1396" y="744"/>
                      <a:pt x="1223" y="892"/>
                      <a:pt x="1057" y="1058"/>
                    </a:cubicBezTo>
                    <a:cubicBezTo>
                      <a:pt x="1057" y="1058"/>
                      <a:pt x="1057" y="1058"/>
                      <a:pt x="1057" y="1058"/>
                    </a:cubicBezTo>
                    <a:cubicBezTo>
                      <a:pt x="891" y="1224"/>
                      <a:pt x="744" y="1396"/>
                      <a:pt x="618" y="1569"/>
                    </a:cubicBezTo>
                    <a:cubicBezTo>
                      <a:pt x="307" y="1065"/>
                      <a:pt x="217" y="609"/>
                      <a:pt x="413" y="413"/>
                    </a:cubicBezTo>
                    <a:close/>
                    <a:moveTo>
                      <a:pt x="413" y="3057"/>
                    </a:moveTo>
                    <a:cubicBezTo>
                      <a:pt x="217" y="2862"/>
                      <a:pt x="308" y="2405"/>
                      <a:pt x="618" y="1902"/>
                    </a:cubicBezTo>
                    <a:cubicBezTo>
                      <a:pt x="744" y="2074"/>
                      <a:pt x="891" y="2247"/>
                      <a:pt x="1057" y="2413"/>
                    </a:cubicBezTo>
                    <a:cubicBezTo>
                      <a:pt x="1223" y="2579"/>
                      <a:pt x="1396" y="2726"/>
                      <a:pt x="1568" y="2852"/>
                    </a:cubicBezTo>
                    <a:cubicBezTo>
                      <a:pt x="1065" y="3162"/>
                      <a:pt x="608" y="3253"/>
                      <a:pt x="413" y="3057"/>
                    </a:cubicBezTo>
                    <a:close/>
                    <a:moveTo>
                      <a:pt x="3057" y="3057"/>
                    </a:moveTo>
                    <a:cubicBezTo>
                      <a:pt x="2861" y="3253"/>
                      <a:pt x="2405" y="3162"/>
                      <a:pt x="1901" y="2852"/>
                    </a:cubicBezTo>
                    <a:cubicBezTo>
                      <a:pt x="2074" y="2726"/>
                      <a:pt x="2246" y="2579"/>
                      <a:pt x="2412" y="2413"/>
                    </a:cubicBezTo>
                    <a:cubicBezTo>
                      <a:pt x="2578" y="2247"/>
                      <a:pt x="2726" y="2074"/>
                      <a:pt x="2852" y="1902"/>
                    </a:cubicBezTo>
                    <a:cubicBezTo>
                      <a:pt x="3162" y="2405"/>
                      <a:pt x="3253" y="2862"/>
                      <a:pt x="3057" y="30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09689" tIns="54844" rIns="109689" bIns="54844" numCol="1" anchor="t" anchorCtr="0" compatLnSpc="1">
                <a:prstTxWarp prst="textNoShape">
                  <a:avLst/>
                </a:prstTxWarp>
              </a:bodyPr>
              <a:lstStyle/>
              <a:p>
                <a:pPr defTabSz="548457"/>
                <a:endParaRPr lang="zh-CN" altLang="en-US" sz="2159">
                  <a:solidFill>
                    <a:prstClr val="white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1777A452-278A-4AB2-A291-662BAEA8BAF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439901" y="3211513"/>
                <a:ext cx="157163" cy="157163"/>
              </a:xfrm>
              <a:custGeom>
                <a:avLst/>
                <a:gdLst>
                  <a:gd name="T0" fmla="*/ 650 w 1033"/>
                  <a:gd name="T1" fmla="*/ 44 h 1033"/>
                  <a:gd name="T2" fmla="*/ 187 w 1033"/>
                  <a:gd name="T3" fmla="*/ 168 h 1033"/>
                  <a:gd name="T4" fmla="*/ 187 w 1033"/>
                  <a:gd name="T5" fmla="*/ 846 h 1033"/>
                  <a:gd name="T6" fmla="*/ 865 w 1033"/>
                  <a:gd name="T7" fmla="*/ 846 h 1033"/>
                  <a:gd name="T8" fmla="*/ 989 w 1033"/>
                  <a:gd name="T9" fmla="*/ 383 h 1033"/>
                  <a:gd name="T10" fmla="*/ 650 w 1033"/>
                  <a:gd name="T11" fmla="*/ 44 h 1033"/>
                  <a:gd name="T12" fmla="*/ 733 w 1033"/>
                  <a:gd name="T13" fmla="*/ 716 h 1033"/>
                  <a:gd name="T14" fmla="*/ 318 w 1033"/>
                  <a:gd name="T15" fmla="*/ 715 h 1033"/>
                  <a:gd name="T16" fmla="*/ 318 w 1033"/>
                  <a:gd name="T17" fmla="*/ 299 h 1033"/>
                  <a:gd name="T18" fmla="*/ 318 w 1033"/>
                  <a:gd name="T19" fmla="*/ 300 h 1033"/>
                  <a:gd name="T20" fmla="*/ 733 w 1033"/>
                  <a:gd name="T21" fmla="*/ 301 h 1033"/>
                  <a:gd name="T22" fmla="*/ 733 w 1033"/>
                  <a:gd name="T23" fmla="*/ 716 h 10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3" h="1033">
                    <a:moveTo>
                      <a:pt x="650" y="44"/>
                    </a:moveTo>
                    <a:cubicBezTo>
                      <a:pt x="485" y="0"/>
                      <a:pt x="308" y="47"/>
                      <a:pt x="187" y="168"/>
                    </a:cubicBezTo>
                    <a:cubicBezTo>
                      <a:pt x="0" y="355"/>
                      <a:pt x="0" y="659"/>
                      <a:pt x="187" y="846"/>
                    </a:cubicBezTo>
                    <a:cubicBezTo>
                      <a:pt x="374" y="1033"/>
                      <a:pt x="678" y="1033"/>
                      <a:pt x="865" y="846"/>
                    </a:cubicBezTo>
                    <a:cubicBezTo>
                      <a:pt x="986" y="725"/>
                      <a:pt x="1033" y="548"/>
                      <a:pt x="989" y="383"/>
                    </a:cubicBezTo>
                    <a:cubicBezTo>
                      <a:pt x="944" y="218"/>
                      <a:pt x="815" y="89"/>
                      <a:pt x="650" y="44"/>
                    </a:cubicBezTo>
                    <a:close/>
                    <a:moveTo>
                      <a:pt x="733" y="716"/>
                    </a:moveTo>
                    <a:cubicBezTo>
                      <a:pt x="618" y="830"/>
                      <a:pt x="432" y="830"/>
                      <a:pt x="318" y="715"/>
                    </a:cubicBezTo>
                    <a:cubicBezTo>
                      <a:pt x="203" y="600"/>
                      <a:pt x="203" y="414"/>
                      <a:pt x="318" y="299"/>
                    </a:cubicBezTo>
                    <a:cubicBezTo>
                      <a:pt x="318" y="300"/>
                      <a:pt x="318" y="300"/>
                      <a:pt x="318" y="300"/>
                    </a:cubicBezTo>
                    <a:cubicBezTo>
                      <a:pt x="433" y="185"/>
                      <a:pt x="619" y="186"/>
                      <a:pt x="733" y="301"/>
                    </a:cubicBezTo>
                    <a:cubicBezTo>
                      <a:pt x="848" y="415"/>
                      <a:pt x="847" y="601"/>
                      <a:pt x="733" y="7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09689" tIns="54844" rIns="109689" bIns="54844" numCol="1" anchor="t" anchorCtr="0" compatLnSpc="1">
                <a:prstTxWarp prst="textNoShape">
                  <a:avLst/>
                </a:prstTxWarp>
              </a:bodyPr>
              <a:lstStyle/>
              <a:p>
                <a:pPr defTabSz="548457"/>
                <a:endParaRPr lang="zh-CN" altLang="en-US" sz="2159">
                  <a:solidFill>
                    <a:prstClr val="white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</p:grpSp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0F391618-B34A-416E-888D-5D9E4B9432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86931" y="3055798"/>
              <a:ext cx="763848" cy="742889"/>
            </a:xfrm>
            <a:custGeom>
              <a:avLst/>
              <a:gdLst>
                <a:gd name="T0" fmla="*/ 65 w 233"/>
                <a:gd name="T1" fmla="*/ 14 h 227"/>
                <a:gd name="T2" fmla="*/ 62 w 233"/>
                <a:gd name="T3" fmla="*/ 10 h 227"/>
                <a:gd name="T4" fmla="*/ 75 w 233"/>
                <a:gd name="T5" fmla="*/ 4 h 227"/>
                <a:gd name="T6" fmla="*/ 79 w 233"/>
                <a:gd name="T7" fmla="*/ 6 h 227"/>
                <a:gd name="T8" fmla="*/ 116 w 233"/>
                <a:gd name="T9" fmla="*/ 0 h 227"/>
                <a:gd name="T10" fmla="*/ 154 w 233"/>
                <a:gd name="T11" fmla="*/ 6 h 227"/>
                <a:gd name="T12" fmla="*/ 157 w 233"/>
                <a:gd name="T13" fmla="*/ 4 h 227"/>
                <a:gd name="T14" fmla="*/ 170 w 233"/>
                <a:gd name="T15" fmla="*/ 10 h 227"/>
                <a:gd name="T16" fmla="*/ 168 w 233"/>
                <a:gd name="T17" fmla="*/ 14 h 227"/>
                <a:gd name="T18" fmla="*/ 116 w 233"/>
                <a:gd name="T19" fmla="*/ 2 h 227"/>
                <a:gd name="T20" fmla="*/ 65 w 233"/>
                <a:gd name="T21" fmla="*/ 14 h 227"/>
                <a:gd name="T22" fmla="*/ 228 w 233"/>
                <a:gd name="T23" fmla="*/ 109 h 227"/>
                <a:gd name="T24" fmla="*/ 233 w 233"/>
                <a:gd name="T25" fmla="*/ 109 h 227"/>
                <a:gd name="T26" fmla="*/ 231 w 233"/>
                <a:gd name="T27" fmla="*/ 94 h 227"/>
                <a:gd name="T28" fmla="*/ 228 w 233"/>
                <a:gd name="T29" fmla="*/ 92 h 227"/>
                <a:gd name="T30" fmla="*/ 190 w 233"/>
                <a:gd name="T31" fmla="*/ 28 h 227"/>
                <a:gd name="T32" fmla="*/ 190 w 233"/>
                <a:gd name="T33" fmla="*/ 23 h 227"/>
                <a:gd name="T34" fmla="*/ 179 w 233"/>
                <a:gd name="T35" fmla="*/ 15 h 227"/>
                <a:gd name="T36" fmla="*/ 176 w 233"/>
                <a:gd name="T37" fmla="*/ 19 h 227"/>
                <a:gd name="T38" fmla="*/ 228 w 233"/>
                <a:gd name="T39" fmla="*/ 109 h 227"/>
                <a:gd name="T40" fmla="*/ 56 w 233"/>
                <a:gd name="T41" fmla="*/ 19 h 227"/>
                <a:gd name="T42" fmla="*/ 54 w 233"/>
                <a:gd name="T43" fmla="*/ 15 h 227"/>
                <a:gd name="T44" fmla="*/ 42 w 233"/>
                <a:gd name="T45" fmla="*/ 23 h 227"/>
                <a:gd name="T46" fmla="*/ 42 w 233"/>
                <a:gd name="T47" fmla="*/ 28 h 227"/>
                <a:gd name="T48" fmla="*/ 5 w 233"/>
                <a:gd name="T49" fmla="*/ 92 h 227"/>
                <a:gd name="T50" fmla="*/ 1 w 233"/>
                <a:gd name="T51" fmla="*/ 94 h 227"/>
                <a:gd name="T52" fmla="*/ 0 w 233"/>
                <a:gd name="T53" fmla="*/ 109 h 227"/>
                <a:gd name="T54" fmla="*/ 5 w 233"/>
                <a:gd name="T55" fmla="*/ 109 h 227"/>
                <a:gd name="T56" fmla="*/ 56 w 233"/>
                <a:gd name="T57" fmla="*/ 19 h 227"/>
                <a:gd name="T58" fmla="*/ 116 w 233"/>
                <a:gd name="T59" fmla="*/ 225 h 227"/>
                <a:gd name="T60" fmla="*/ 65 w 233"/>
                <a:gd name="T61" fmla="*/ 213 h 227"/>
                <a:gd name="T62" fmla="*/ 62 w 233"/>
                <a:gd name="T63" fmla="*/ 217 h 227"/>
                <a:gd name="T64" fmla="*/ 75 w 233"/>
                <a:gd name="T65" fmla="*/ 223 h 227"/>
                <a:gd name="T66" fmla="*/ 79 w 233"/>
                <a:gd name="T67" fmla="*/ 221 h 227"/>
                <a:gd name="T68" fmla="*/ 116 w 233"/>
                <a:gd name="T69" fmla="*/ 227 h 227"/>
                <a:gd name="T70" fmla="*/ 154 w 233"/>
                <a:gd name="T71" fmla="*/ 221 h 227"/>
                <a:gd name="T72" fmla="*/ 157 w 233"/>
                <a:gd name="T73" fmla="*/ 223 h 227"/>
                <a:gd name="T74" fmla="*/ 170 w 233"/>
                <a:gd name="T75" fmla="*/ 217 h 227"/>
                <a:gd name="T76" fmla="*/ 168 w 233"/>
                <a:gd name="T77" fmla="*/ 213 h 227"/>
                <a:gd name="T78" fmla="*/ 116 w 233"/>
                <a:gd name="T79" fmla="*/ 225 h 227"/>
                <a:gd name="T80" fmla="*/ 5 w 233"/>
                <a:gd name="T81" fmla="*/ 118 h 227"/>
                <a:gd name="T82" fmla="*/ 0 w 233"/>
                <a:gd name="T83" fmla="*/ 118 h 227"/>
                <a:gd name="T84" fmla="*/ 1 w 233"/>
                <a:gd name="T85" fmla="*/ 133 h 227"/>
                <a:gd name="T86" fmla="*/ 5 w 233"/>
                <a:gd name="T87" fmla="*/ 135 h 227"/>
                <a:gd name="T88" fmla="*/ 42 w 233"/>
                <a:gd name="T89" fmla="*/ 199 h 227"/>
                <a:gd name="T90" fmla="*/ 42 w 233"/>
                <a:gd name="T91" fmla="*/ 204 h 227"/>
                <a:gd name="T92" fmla="*/ 54 w 233"/>
                <a:gd name="T93" fmla="*/ 212 h 227"/>
                <a:gd name="T94" fmla="*/ 56 w 233"/>
                <a:gd name="T95" fmla="*/ 208 h 227"/>
                <a:gd name="T96" fmla="*/ 5 w 233"/>
                <a:gd name="T97" fmla="*/ 118 h 227"/>
                <a:gd name="T98" fmla="*/ 176 w 233"/>
                <a:gd name="T99" fmla="*/ 208 h 227"/>
                <a:gd name="T100" fmla="*/ 179 w 233"/>
                <a:gd name="T101" fmla="*/ 212 h 227"/>
                <a:gd name="T102" fmla="*/ 190 w 233"/>
                <a:gd name="T103" fmla="*/ 204 h 227"/>
                <a:gd name="T104" fmla="*/ 190 w 233"/>
                <a:gd name="T105" fmla="*/ 199 h 227"/>
                <a:gd name="T106" fmla="*/ 228 w 233"/>
                <a:gd name="T107" fmla="*/ 135 h 227"/>
                <a:gd name="T108" fmla="*/ 231 w 233"/>
                <a:gd name="T109" fmla="*/ 133 h 227"/>
                <a:gd name="T110" fmla="*/ 233 w 233"/>
                <a:gd name="T111" fmla="*/ 118 h 227"/>
                <a:gd name="T112" fmla="*/ 228 w 233"/>
                <a:gd name="T113" fmla="*/ 118 h 227"/>
                <a:gd name="T114" fmla="*/ 176 w 233"/>
                <a:gd name="T115" fmla="*/ 208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33" h="227">
                  <a:moveTo>
                    <a:pt x="65" y="14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6" y="8"/>
                    <a:pt x="71" y="6"/>
                    <a:pt x="75" y="4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91" y="2"/>
                    <a:pt x="103" y="0"/>
                    <a:pt x="116" y="0"/>
                  </a:cubicBezTo>
                  <a:cubicBezTo>
                    <a:pt x="129" y="0"/>
                    <a:pt x="142" y="2"/>
                    <a:pt x="154" y="6"/>
                  </a:cubicBezTo>
                  <a:cubicBezTo>
                    <a:pt x="157" y="4"/>
                    <a:pt x="157" y="4"/>
                    <a:pt x="157" y="4"/>
                  </a:cubicBezTo>
                  <a:cubicBezTo>
                    <a:pt x="162" y="6"/>
                    <a:pt x="166" y="8"/>
                    <a:pt x="170" y="10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52" y="6"/>
                    <a:pt x="135" y="2"/>
                    <a:pt x="116" y="2"/>
                  </a:cubicBezTo>
                  <a:cubicBezTo>
                    <a:pt x="98" y="2"/>
                    <a:pt x="80" y="6"/>
                    <a:pt x="65" y="14"/>
                  </a:cubicBezTo>
                  <a:close/>
                  <a:moveTo>
                    <a:pt x="228" y="109"/>
                  </a:moveTo>
                  <a:cubicBezTo>
                    <a:pt x="233" y="109"/>
                    <a:pt x="233" y="109"/>
                    <a:pt x="233" y="109"/>
                  </a:cubicBezTo>
                  <a:cubicBezTo>
                    <a:pt x="233" y="104"/>
                    <a:pt x="232" y="99"/>
                    <a:pt x="231" y="94"/>
                  </a:cubicBezTo>
                  <a:cubicBezTo>
                    <a:pt x="228" y="92"/>
                    <a:pt x="228" y="92"/>
                    <a:pt x="228" y="92"/>
                  </a:cubicBezTo>
                  <a:cubicBezTo>
                    <a:pt x="223" y="67"/>
                    <a:pt x="209" y="44"/>
                    <a:pt x="190" y="28"/>
                  </a:cubicBezTo>
                  <a:cubicBezTo>
                    <a:pt x="190" y="23"/>
                    <a:pt x="190" y="23"/>
                    <a:pt x="190" y="23"/>
                  </a:cubicBezTo>
                  <a:cubicBezTo>
                    <a:pt x="187" y="20"/>
                    <a:pt x="183" y="18"/>
                    <a:pt x="179" y="15"/>
                  </a:cubicBezTo>
                  <a:cubicBezTo>
                    <a:pt x="176" y="19"/>
                    <a:pt x="176" y="19"/>
                    <a:pt x="176" y="19"/>
                  </a:cubicBezTo>
                  <a:cubicBezTo>
                    <a:pt x="206" y="38"/>
                    <a:pt x="226" y="71"/>
                    <a:pt x="228" y="109"/>
                  </a:cubicBezTo>
                  <a:close/>
                  <a:moveTo>
                    <a:pt x="56" y="19"/>
                  </a:moveTo>
                  <a:cubicBezTo>
                    <a:pt x="54" y="15"/>
                    <a:pt x="54" y="15"/>
                    <a:pt x="54" y="15"/>
                  </a:cubicBezTo>
                  <a:cubicBezTo>
                    <a:pt x="50" y="18"/>
                    <a:pt x="46" y="20"/>
                    <a:pt x="42" y="23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23" y="44"/>
                    <a:pt x="10" y="67"/>
                    <a:pt x="5" y="92"/>
                  </a:cubicBezTo>
                  <a:cubicBezTo>
                    <a:pt x="1" y="94"/>
                    <a:pt x="1" y="94"/>
                    <a:pt x="1" y="94"/>
                  </a:cubicBezTo>
                  <a:cubicBezTo>
                    <a:pt x="0" y="99"/>
                    <a:pt x="0" y="104"/>
                    <a:pt x="0" y="109"/>
                  </a:cubicBezTo>
                  <a:cubicBezTo>
                    <a:pt x="5" y="109"/>
                    <a:pt x="5" y="109"/>
                    <a:pt x="5" y="109"/>
                  </a:cubicBezTo>
                  <a:cubicBezTo>
                    <a:pt x="6" y="71"/>
                    <a:pt x="26" y="38"/>
                    <a:pt x="56" y="19"/>
                  </a:cubicBezTo>
                  <a:close/>
                  <a:moveTo>
                    <a:pt x="116" y="225"/>
                  </a:moveTo>
                  <a:cubicBezTo>
                    <a:pt x="98" y="225"/>
                    <a:pt x="80" y="221"/>
                    <a:pt x="65" y="213"/>
                  </a:cubicBezTo>
                  <a:cubicBezTo>
                    <a:pt x="62" y="217"/>
                    <a:pt x="62" y="217"/>
                    <a:pt x="62" y="217"/>
                  </a:cubicBezTo>
                  <a:cubicBezTo>
                    <a:pt x="66" y="219"/>
                    <a:pt x="71" y="221"/>
                    <a:pt x="75" y="223"/>
                  </a:cubicBezTo>
                  <a:cubicBezTo>
                    <a:pt x="79" y="221"/>
                    <a:pt x="79" y="221"/>
                    <a:pt x="79" y="221"/>
                  </a:cubicBezTo>
                  <a:cubicBezTo>
                    <a:pt x="91" y="225"/>
                    <a:pt x="103" y="227"/>
                    <a:pt x="116" y="227"/>
                  </a:cubicBezTo>
                  <a:cubicBezTo>
                    <a:pt x="129" y="227"/>
                    <a:pt x="142" y="225"/>
                    <a:pt x="154" y="221"/>
                  </a:cubicBezTo>
                  <a:cubicBezTo>
                    <a:pt x="157" y="223"/>
                    <a:pt x="157" y="223"/>
                    <a:pt x="157" y="223"/>
                  </a:cubicBezTo>
                  <a:cubicBezTo>
                    <a:pt x="162" y="221"/>
                    <a:pt x="166" y="219"/>
                    <a:pt x="170" y="217"/>
                  </a:cubicBezTo>
                  <a:cubicBezTo>
                    <a:pt x="168" y="213"/>
                    <a:pt x="168" y="213"/>
                    <a:pt x="168" y="213"/>
                  </a:cubicBezTo>
                  <a:cubicBezTo>
                    <a:pt x="152" y="221"/>
                    <a:pt x="135" y="225"/>
                    <a:pt x="116" y="225"/>
                  </a:cubicBezTo>
                  <a:close/>
                  <a:moveTo>
                    <a:pt x="5" y="118"/>
                  </a:moveTo>
                  <a:cubicBezTo>
                    <a:pt x="0" y="118"/>
                    <a:pt x="0" y="118"/>
                    <a:pt x="0" y="118"/>
                  </a:cubicBezTo>
                  <a:cubicBezTo>
                    <a:pt x="0" y="123"/>
                    <a:pt x="0" y="128"/>
                    <a:pt x="1" y="133"/>
                  </a:cubicBezTo>
                  <a:cubicBezTo>
                    <a:pt x="5" y="135"/>
                    <a:pt x="5" y="135"/>
                    <a:pt x="5" y="135"/>
                  </a:cubicBezTo>
                  <a:cubicBezTo>
                    <a:pt x="10" y="160"/>
                    <a:pt x="23" y="183"/>
                    <a:pt x="42" y="199"/>
                  </a:cubicBezTo>
                  <a:cubicBezTo>
                    <a:pt x="42" y="204"/>
                    <a:pt x="42" y="204"/>
                    <a:pt x="42" y="204"/>
                  </a:cubicBezTo>
                  <a:cubicBezTo>
                    <a:pt x="46" y="207"/>
                    <a:pt x="50" y="209"/>
                    <a:pt x="54" y="212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26" y="189"/>
                    <a:pt x="6" y="156"/>
                    <a:pt x="5" y="118"/>
                  </a:cubicBezTo>
                  <a:close/>
                  <a:moveTo>
                    <a:pt x="176" y="208"/>
                  </a:moveTo>
                  <a:cubicBezTo>
                    <a:pt x="179" y="212"/>
                    <a:pt x="179" y="212"/>
                    <a:pt x="179" y="212"/>
                  </a:cubicBezTo>
                  <a:cubicBezTo>
                    <a:pt x="183" y="209"/>
                    <a:pt x="187" y="207"/>
                    <a:pt x="190" y="204"/>
                  </a:cubicBezTo>
                  <a:cubicBezTo>
                    <a:pt x="190" y="199"/>
                    <a:pt x="190" y="199"/>
                    <a:pt x="190" y="199"/>
                  </a:cubicBezTo>
                  <a:cubicBezTo>
                    <a:pt x="209" y="183"/>
                    <a:pt x="223" y="160"/>
                    <a:pt x="228" y="135"/>
                  </a:cubicBezTo>
                  <a:cubicBezTo>
                    <a:pt x="231" y="133"/>
                    <a:pt x="231" y="133"/>
                    <a:pt x="231" y="133"/>
                  </a:cubicBezTo>
                  <a:cubicBezTo>
                    <a:pt x="232" y="128"/>
                    <a:pt x="233" y="123"/>
                    <a:pt x="233" y="118"/>
                  </a:cubicBezTo>
                  <a:cubicBezTo>
                    <a:pt x="228" y="118"/>
                    <a:pt x="228" y="118"/>
                    <a:pt x="228" y="118"/>
                  </a:cubicBezTo>
                  <a:cubicBezTo>
                    <a:pt x="226" y="156"/>
                    <a:pt x="206" y="189"/>
                    <a:pt x="176" y="208"/>
                  </a:cubicBezTo>
                  <a:close/>
                </a:path>
              </a:pathLst>
            </a:custGeom>
            <a:solidFill>
              <a:srgbClr val="31C7F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5">
              <a:extLst>
                <a:ext uri="{FF2B5EF4-FFF2-40B4-BE49-F238E27FC236}">
                  <a16:creationId xmlns:a16="http://schemas.microsoft.com/office/drawing/2014/main" id="{4B4511BF-8F49-4AD3-81CC-0DAAF8DCD0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5026" y="3055798"/>
              <a:ext cx="763848" cy="742889"/>
            </a:xfrm>
            <a:custGeom>
              <a:avLst/>
              <a:gdLst>
                <a:gd name="T0" fmla="*/ 65 w 233"/>
                <a:gd name="T1" fmla="*/ 14 h 227"/>
                <a:gd name="T2" fmla="*/ 62 w 233"/>
                <a:gd name="T3" fmla="*/ 10 h 227"/>
                <a:gd name="T4" fmla="*/ 75 w 233"/>
                <a:gd name="T5" fmla="*/ 4 h 227"/>
                <a:gd name="T6" fmla="*/ 79 w 233"/>
                <a:gd name="T7" fmla="*/ 6 h 227"/>
                <a:gd name="T8" fmla="*/ 116 w 233"/>
                <a:gd name="T9" fmla="*/ 0 h 227"/>
                <a:gd name="T10" fmla="*/ 154 w 233"/>
                <a:gd name="T11" fmla="*/ 6 h 227"/>
                <a:gd name="T12" fmla="*/ 157 w 233"/>
                <a:gd name="T13" fmla="*/ 4 h 227"/>
                <a:gd name="T14" fmla="*/ 170 w 233"/>
                <a:gd name="T15" fmla="*/ 10 h 227"/>
                <a:gd name="T16" fmla="*/ 168 w 233"/>
                <a:gd name="T17" fmla="*/ 14 h 227"/>
                <a:gd name="T18" fmla="*/ 116 w 233"/>
                <a:gd name="T19" fmla="*/ 2 h 227"/>
                <a:gd name="T20" fmla="*/ 65 w 233"/>
                <a:gd name="T21" fmla="*/ 14 h 227"/>
                <a:gd name="T22" fmla="*/ 228 w 233"/>
                <a:gd name="T23" fmla="*/ 109 h 227"/>
                <a:gd name="T24" fmla="*/ 233 w 233"/>
                <a:gd name="T25" fmla="*/ 109 h 227"/>
                <a:gd name="T26" fmla="*/ 231 w 233"/>
                <a:gd name="T27" fmla="*/ 94 h 227"/>
                <a:gd name="T28" fmla="*/ 228 w 233"/>
                <a:gd name="T29" fmla="*/ 92 h 227"/>
                <a:gd name="T30" fmla="*/ 190 w 233"/>
                <a:gd name="T31" fmla="*/ 28 h 227"/>
                <a:gd name="T32" fmla="*/ 190 w 233"/>
                <a:gd name="T33" fmla="*/ 23 h 227"/>
                <a:gd name="T34" fmla="*/ 179 w 233"/>
                <a:gd name="T35" fmla="*/ 15 h 227"/>
                <a:gd name="T36" fmla="*/ 176 w 233"/>
                <a:gd name="T37" fmla="*/ 19 h 227"/>
                <a:gd name="T38" fmla="*/ 228 w 233"/>
                <a:gd name="T39" fmla="*/ 109 h 227"/>
                <a:gd name="T40" fmla="*/ 56 w 233"/>
                <a:gd name="T41" fmla="*/ 19 h 227"/>
                <a:gd name="T42" fmla="*/ 54 w 233"/>
                <a:gd name="T43" fmla="*/ 15 h 227"/>
                <a:gd name="T44" fmla="*/ 42 w 233"/>
                <a:gd name="T45" fmla="*/ 23 h 227"/>
                <a:gd name="T46" fmla="*/ 42 w 233"/>
                <a:gd name="T47" fmla="*/ 28 h 227"/>
                <a:gd name="T48" fmla="*/ 5 w 233"/>
                <a:gd name="T49" fmla="*/ 92 h 227"/>
                <a:gd name="T50" fmla="*/ 1 w 233"/>
                <a:gd name="T51" fmla="*/ 94 h 227"/>
                <a:gd name="T52" fmla="*/ 0 w 233"/>
                <a:gd name="T53" fmla="*/ 109 h 227"/>
                <a:gd name="T54" fmla="*/ 5 w 233"/>
                <a:gd name="T55" fmla="*/ 109 h 227"/>
                <a:gd name="T56" fmla="*/ 56 w 233"/>
                <a:gd name="T57" fmla="*/ 19 h 227"/>
                <a:gd name="T58" fmla="*/ 116 w 233"/>
                <a:gd name="T59" fmla="*/ 225 h 227"/>
                <a:gd name="T60" fmla="*/ 65 w 233"/>
                <a:gd name="T61" fmla="*/ 213 h 227"/>
                <a:gd name="T62" fmla="*/ 62 w 233"/>
                <a:gd name="T63" fmla="*/ 217 h 227"/>
                <a:gd name="T64" fmla="*/ 75 w 233"/>
                <a:gd name="T65" fmla="*/ 223 h 227"/>
                <a:gd name="T66" fmla="*/ 79 w 233"/>
                <a:gd name="T67" fmla="*/ 221 h 227"/>
                <a:gd name="T68" fmla="*/ 116 w 233"/>
                <a:gd name="T69" fmla="*/ 227 h 227"/>
                <a:gd name="T70" fmla="*/ 154 w 233"/>
                <a:gd name="T71" fmla="*/ 221 h 227"/>
                <a:gd name="T72" fmla="*/ 157 w 233"/>
                <a:gd name="T73" fmla="*/ 223 h 227"/>
                <a:gd name="T74" fmla="*/ 170 w 233"/>
                <a:gd name="T75" fmla="*/ 217 h 227"/>
                <a:gd name="T76" fmla="*/ 168 w 233"/>
                <a:gd name="T77" fmla="*/ 213 h 227"/>
                <a:gd name="T78" fmla="*/ 116 w 233"/>
                <a:gd name="T79" fmla="*/ 225 h 227"/>
                <a:gd name="T80" fmla="*/ 5 w 233"/>
                <a:gd name="T81" fmla="*/ 118 h 227"/>
                <a:gd name="T82" fmla="*/ 0 w 233"/>
                <a:gd name="T83" fmla="*/ 118 h 227"/>
                <a:gd name="T84" fmla="*/ 1 w 233"/>
                <a:gd name="T85" fmla="*/ 133 h 227"/>
                <a:gd name="T86" fmla="*/ 5 w 233"/>
                <a:gd name="T87" fmla="*/ 135 h 227"/>
                <a:gd name="T88" fmla="*/ 42 w 233"/>
                <a:gd name="T89" fmla="*/ 199 h 227"/>
                <a:gd name="T90" fmla="*/ 42 w 233"/>
                <a:gd name="T91" fmla="*/ 204 h 227"/>
                <a:gd name="T92" fmla="*/ 54 w 233"/>
                <a:gd name="T93" fmla="*/ 212 h 227"/>
                <a:gd name="T94" fmla="*/ 56 w 233"/>
                <a:gd name="T95" fmla="*/ 208 h 227"/>
                <a:gd name="T96" fmla="*/ 5 w 233"/>
                <a:gd name="T97" fmla="*/ 118 h 227"/>
                <a:gd name="T98" fmla="*/ 176 w 233"/>
                <a:gd name="T99" fmla="*/ 208 h 227"/>
                <a:gd name="T100" fmla="*/ 179 w 233"/>
                <a:gd name="T101" fmla="*/ 212 h 227"/>
                <a:gd name="T102" fmla="*/ 190 w 233"/>
                <a:gd name="T103" fmla="*/ 204 h 227"/>
                <a:gd name="T104" fmla="*/ 190 w 233"/>
                <a:gd name="T105" fmla="*/ 199 h 227"/>
                <a:gd name="T106" fmla="*/ 228 w 233"/>
                <a:gd name="T107" fmla="*/ 135 h 227"/>
                <a:gd name="T108" fmla="*/ 231 w 233"/>
                <a:gd name="T109" fmla="*/ 133 h 227"/>
                <a:gd name="T110" fmla="*/ 233 w 233"/>
                <a:gd name="T111" fmla="*/ 118 h 227"/>
                <a:gd name="T112" fmla="*/ 228 w 233"/>
                <a:gd name="T113" fmla="*/ 118 h 227"/>
                <a:gd name="T114" fmla="*/ 176 w 233"/>
                <a:gd name="T115" fmla="*/ 208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33" h="227">
                  <a:moveTo>
                    <a:pt x="65" y="14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6" y="8"/>
                    <a:pt x="71" y="6"/>
                    <a:pt x="75" y="4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91" y="2"/>
                    <a:pt x="103" y="0"/>
                    <a:pt x="116" y="0"/>
                  </a:cubicBezTo>
                  <a:cubicBezTo>
                    <a:pt x="129" y="0"/>
                    <a:pt x="142" y="2"/>
                    <a:pt x="154" y="6"/>
                  </a:cubicBezTo>
                  <a:cubicBezTo>
                    <a:pt x="157" y="4"/>
                    <a:pt x="157" y="4"/>
                    <a:pt x="157" y="4"/>
                  </a:cubicBezTo>
                  <a:cubicBezTo>
                    <a:pt x="162" y="6"/>
                    <a:pt x="166" y="8"/>
                    <a:pt x="170" y="10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52" y="6"/>
                    <a:pt x="135" y="2"/>
                    <a:pt x="116" y="2"/>
                  </a:cubicBezTo>
                  <a:cubicBezTo>
                    <a:pt x="98" y="2"/>
                    <a:pt x="80" y="6"/>
                    <a:pt x="65" y="14"/>
                  </a:cubicBezTo>
                  <a:close/>
                  <a:moveTo>
                    <a:pt x="228" y="109"/>
                  </a:moveTo>
                  <a:cubicBezTo>
                    <a:pt x="233" y="109"/>
                    <a:pt x="233" y="109"/>
                    <a:pt x="233" y="109"/>
                  </a:cubicBezTo>
                  <a:cubicBezTo>
                    <a:pt x="233" y="104"/>
                    <a:pt x="232" y="99"/>
                    <a:pt x="231" y="94"/>
                  </a:cubicBezTo>
                  <a:cubicBezTo>
                    <a:pt x="228" y="92"/>
                    <a:pt x="228" y="92"/>
                    <a:pt x="228" y="92"/>
                  </a:cubicBezTo>
                  <a:cubicBezTo>
                    <a:pt x="223" y="67"/>
                    <a:pt x="209" y="44"/>
                    <a:pt x="190" y="28"/>
                  </a:cubicBezTo>
                  <a:cubicBezTo>
                    <a:pt x="190" y="23"/>
                    <a:pt x="190" y="23"/>
                    <a:pt x="190" y="23"/>
                  </a:cubicBezTo>
                  <a:cubicBezTo>
                    <a:pt x="187" y="20"/>
                    <a:pt x="183" y="18"/>
                    <a:pt x="179" y="15"/>
                  </a:cubicBezTo>
                  <a:cubicBezTo>
                    <a:pt x="176" y="19"/>
                    <a:pt x="176" y="19"/>
                    <a:pt x="176" y="19"/>
                  </a:cubicBezTo>
                  <a:cubicBezTo>
                    <a:pt x="206" y="38"/>
                    <a:pt x="226" y="71"/>
                    <a:pt x="228" y="109"/>
                  </a:cubicBezTo>
                  <a:close/>
                  <a:moveTo>
                    <a:pt x="56" y="19"/>
                  </a:moveTo>
                  <a:cubicBezTo>
                    <a:pt x="54" y="15"/>
                    <a:pt x="54" y="15"/>
                    <a:pt x="54" y="15"/>
                  </a:cubicBezTo>
                  <a:cubicBezTo>
                    <a:pt x="50" y="18"/>
                    <a:pt x="46" y="20"/>
                    <a:pt x="42" y="23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23" y="44"/>
                    <a:pt x="10" y="67"/>
                    <a:pt x="5" y="92"/>
                  </a:cubicBezTo>
                  <a:cubicBezTo>
                    <a:pt x="1" y="94"/>
                    <a:pt x="1" y="94"/>
                    <a:pt x="1" y="94"/>
                  </a:cubicBezTo>
                  <a:cubicBezTo>
                    <a:pt x="0" y="99"/>
                    <a:pt x="0" y="104"/>
                    <a:pt x="0" y="109"/>
                  </a:cubicBezTo>
                  <a:cubicBezTo>
                    <a:pt x="5" y="109"/>
                    <a:pt x="5" y="109"/>
                    <a:pt x="5" y="109"/>
                  </a:cubicBezTo>
                  <a:cubicBezTo>
                    <a:pt x="6" y="71"/>
                    <a:pt x="26" y="38"/>
                    <a:pt x="56" y="19"/>
                  </a:cubicBezTo>
                  <a:close/>
                  <a:moveTo>
                    <a:pt x="116" y="225"/>
                  </a:moveTo>
                  <a:cubicBezTo>
                    <a:pt x="98" y="225"/>
                    <a:pt x="80" y="221"/>
                    <a:pt x="65" y="213"/>
                  </a:cubicBezTo>
                  <a:cubicBezTo>
                    <a:pt x="62" y="217"/>
                    <a:pt x="62" y="217"/>
                    <a:pt x="62" y="217"/>
                  </a:cubicBezTo>
                  <a:cubicBezTo>
                    <a:pt x="66" y="219"/>
                    <a:pt x="71" y="221"/>
                    <a:pt x="75" y="223"/>
                  </a:cubicBezTo>
                  <a:cubicBezTo>
                    <a:pt x="79" y="221"/>
                    <a:pt x="79" y="221"/>
                    <a:pt x="79" y="221"/>
                  </a:cubicBezTo>
                  <a:cubicBezTo>
                    <a:pt x="91" y="225"/>
                    <a:pt x="103" y="227"/>
                    <a:pt x="116" y="227"/>
                  </a:cubicBezTo>
                  <a:cubicBezTo>
                    <a:pt x="129" y="227"/>
                    <a:pt x="142" y="225"/>
                    <a:pt x="154" y="221"/>
                  </a:cubicBezTo>
                  <a:cubicBezTo>
                    <a:pt x="157" y="223"/>
                    <a:pt x="157" y="223"/>
                    <a:pt x="157" y="223"/>
                  </a:cubicBezTo>
                  <a:cubicBezTo>
                    <a:pt x="162" y="221"/>
                    <a:pt x="166" y="219"/>
                    <a:pt x="170" y="217"/>
                  </a:cubicBezTo>
                  <a:cubicBezTo>
                    <a:pt x="168" y="213"/>
                    <a:pt x="168" y="213"/>
                    <a:pt x="168" y="213"/>
                  </a:cubicBezTo>
                  <a:cubicBezTo>
                    <a:pt x="152" y="221"/>
                    <a:pt x="135" y="225"/>
                    <a:pt x="116" y="225"/>
                  </a:cubicBezTo>
                  <a:close/>
                  <a:moveTo>
                    <a:pt x="5" y="118"/>
                  </a:moveTo>
                  <a:cubicBezTo>
                    <a:pt x="0" y="118"/>
                    <a:pt x="0" y="118"/>
                    <a:pt x="0" y="118"/>
                  </a:cubicBezTo>
                  <a:cubicBezTo>
                    <a:pt x="0" y="123"/>
                    <a:pt x="0" y="128"/>
                    <a:pt x="1" y="133"/>
                  </a:cubicBezTo>
                  <a:cubicBezTo>
                    <a:pt x="5" y="135"/>
                    <a:pt x="5" y="135"/>
                    <a:pt x="5" y="135"/>
                  </a:cubicBezTo>
                  <a:cubicBezTo>
                    <a:pt x="10" y="160"/>
                    <a:pt x="23" y="183"/>
                    <a:pt x="42" y="199"/>
                  </a:cubicBezTo>
                  <a:cubicBezTo>
                    <a:pt x="42" y="204"/>
                    <a:pt x="42" y="204"/>
                    <a:pt x="42" y="204"/>
                  </a:cubicBezTo>
                  <a:cubicBezTo>
                    <a:pt x="46" y="207"/>
                    <a:pt x="50" y="209"/>
                    <a:pt x="54" y="212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26" y="189"/>
                    <a:pt x="6" y="156"/>
                    <a:pt x="5" y="118"/>
                  </a:cubicBezTo>
                  <a:close/>
                  <a:moveTo>
                    <a:pt x="176" y="208"/>
                  </a:moveTo>
                  <a:cubicBezTo>
                    <a:pt x="179" y="212"/>
                    <a:pt x="179" y="212"/>
                    <a:pt x="179" y="212"/>
                  </a:cubicBezTo>
                  <a:cubicBezTo>
                    <a:pt x="183" y="209"/>
                    <a:pt x="187" y="207"/>
                    <a:pt x="190" y="204"/>
                  </a:cubicBezTo>
                  <a:cubicBezTo>
                    <a:pt x="190" y="199"/>
                    <a:pt x="190" y="199"/>
                    <a:pt x="190" y="199"/>
                  </a:cubicBezTo>
                  <a:cubicBezTo>
                    <a:pt x="209" y="183"/>
                    <a:pt x="223" y="160"/>
                    <a:pt x="228" y="135"/>
                  </a:cubicBezTo>
                  <a:cubicBezTo>
                    <a:pt x="231" y="133"/>
                    <a:pt x="231" y="133"/>
                    <a:pt x="231" y="133"/>
                  </a:cubicBezTo>
                  <a:cubicBezTo>
                    <a:pt x="232" y="128"/>
                    <a:pt x="233" y="123"/>
                    <a:pt x="233" y="118"/>
                  </a:cubicBezTo>
                  <a:cubicBezTo>
                    <a:pt x="228" y="118"/>
                    <a:pt x="228" y="118"/>
                    <a:pt x="228" y="118"/>
                  </a:cubicBezTo>
                  <a:cubicBezTo>
                    <a:pt x="226" y="156"/>
                    <a:pt x="206" y="189"/>
                    <a:pt x="176" y="208"/>
                  </a:cubicBezTo>
                  <a:close/>
                </a:path>
              </a:pathLst>
            </a:custGeom>
            <a:solidFill>
              <a:srgbClr val="31C7F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5">
              <a:extLst>
                <a:ext uri="{FF2B5EF4-FFF2-40B4-BE49-F238E27FC236}">
                  <a16:creationId xmlns:a16="http://schemas.microsoft.com/office/drawing/2014/main" id="{E8A7B0AE-5475-46E2-8DF0-BF539F3DF0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83121" y="3055798"/>
              <a:ext cx="763848" cy="742889"/>
            </a:xfrm>
            <a:custGeom>
              <a:avLst/>
              <a:gdLst>
                <a:gd name="T0" fmla="*/ 65 w 233"/>
                <a:gd name="T1" fmla="*/ 14 h 227"/>
                <a:gd name="T2" fmla="*/ 62 w 233"/>
                <a:gd name="T3" fmla="*/ 10 h 227"/>
                <a:gd name="T4" fmla="*/ 75 w 233"/>
                <a:gd name="T5" fmla="*/ 4 h 227"/>
                <a:gd name="T6" fmla="*/ 79 w 233"/>
                <a:gd name="T7" fmla="*/ 6 h 227"/>
                <a:gd name="T8" fmla="*/ 116 w 233"/>
                <a:gd name="T9" fmla="*/ 0 h 227"/>
                <a:gd name="T10" fmla="*/ 154 w 233"/>
                <a:gd name="T11" fmla="*/ 6 h 227"/>
                <a:gd name="T12" fmla="*/ 157 w 233"/>
                <a:gd name="T13" fmla="*/ 4 h 227"/>
                <a:gd name="T14" fmla="*/ 170 w 233"/>
                <a:gd name="T15" fmla="*/ 10 h 227"/>
                <a:gd name="T16" fmla="*/ 168 w 233"/>
                <a:gd name="T17" fmla="*/ 14 h 227"/>
                <a:gd name="T18" fmla="*/ 116 w 233"/>
                <a:gd name="T19" fmla="*/ 2 h 227"/>
                <a:gd name="T20" fmla="*/ 65 w 233"/>
                <a:gd name="T21" fmla="*/ 14 h 227"/>
                <a:gd name="T22" fmla="*/ 228 w 233"/>
                <a:gd name="T23" fmla="*/ 109 h 227"/>
                <a:gd name="T24" fmla="*/ 233 w 233"/>
                <a:gd name="T25" fmla="*/ 109 h 227"/>
                <a:gd name="T26" fmla="*/ 231 w 233"/>
                <a:gd name="T27" fmla="*/ 94 h 227"/>
                <a:gd name="T28" fmla="*/ 228 w 233"/>
                <a:gd name="T29" fmla="*/ 92 h 227"/>
                <a:gd name="T30" fmla="*/ 190 w 233"/>
                <a:gd name="T31" fmla="*/ 28 h 227"/>
                <a:gd name="T32" fmla="*/ 190 w 233"/>
                <a:gd name="T33" fmla="*/ 23 h 227"/>
                <a:gd name="T34" fmla="*/ 179 w 233"/>
                <a:gd name="T35" fmla="*/ 15 h 227"/>
                <a:gd name="T36" fmla="*/ 176 w 233"/>
                <a:gd name="T37" fmla="*/ 19 h 227"/>
                <a:gd name="T38" fmla="*/ 228 w 233"/>
                <a:gd name="T39" fmla="*/ 109 h 227"/>
                <a:gd name="T40" fmla="*/ 56 w 233"/>
                <a:gd name="T41" fmla="*/ 19 h 227"/>
                <a:gd name="T42" fmla="*/ 54 w 233"/>
                <a:gd name="T43" fmla="*/ 15 h 227"/>
                <a:gd name="T44" fmla="*/ 42 w 233"/>
                <a:gd name="T45" fmla="*/ 23 h 227"/>
                <a:gd name="T46" fmla="*/ 42 w 233"/>
                <a:gd name="T47" fmla="*/ 28 h 227"/>
                <a:gd name="T48" fmla="*/ 5 w 233"/>
                <a:gd name="T49" fmla="*/ 92 h 227"/>
                <a:gd name="T50" fmla="*/ 1 w 233"/>
                <a:gd name="T51" fmla="*/ 94 h 227"/>
                <a:gd name="T52" fmla="*/ 0 w 233"/>
                <a:gd name="T53" fmla="*/ 109 h 227"/>
                <a:gd name="T54" fmla="*/ 5 w 233"/>
                <a:gd name="T55" fmla="*/ 109 h 227"/>
                <a:gd name="T56" fmla="*/ 56 w 233"/>
                <a:gd name="T57" fmla="*/ 19 h 227"/>
                <a:gd name="T58" fmla="*/ 116 w 233"/>
                <a:gd name="T59" fmla="*/ 225 h 227"/>
                <a:gd name="T60" fmla="*/ 65 w 233"/>
                <a:gd name="T61" fmla="*/ 213 h 227"/>
                <a:gd name="T62" fmla="*/ 62 w 233"/>
                <a:gd name="T63" fmla="*/ 217 h 227"/>
                <a:gd name="T64" fmla="*/ 75 w 233"/>
                <a:gd name="T65" fmla="*/ 223 h 227"/>
                <a:gd name="T66" fmla="*/ 79 w 233"/>
                <a:gd name="T67" fmla="*/ 221 h 227"/>
                <a:gd name="T68" fmla="*/ 116 w 233"/>
                <a:gd name="T69" fmla="*/ 227 h 227"/>
                <a:gd name="T70" fmla="*/ 154 w 233"/>
                <a:gd name="T71" fmla="*/ 221 h 227"/>
                <a:gd name="T72" fmla="*/ 157 w 233"/>
                <a:gd name="T73" fmla="*/ 223 h 227"/>
                <a:gd name="T74" fmla="*/ 170 w 233"/>
                <a:gd name="T75" fmla="*/ 217 h 227"/>
                <a:gd name="T76" fmla="*/ 168 w 233"/>
                <a:gd name="T77" fmla="*/ 213 h 227"/>
                <a:gd name="T78" fmla="*/ 116 w 233"/>
                <a:gd name="T79" fmla="*/ 225 h 227"/>
                <a:gd name="T80" fmla="*/ 5 w 233"/>
                <a:gd name="T81" fmla="*/ 118 h 227"/>
                <a:gd name="T82" fmla="*/ 0 w 233"/>
                <a:gd name="T83" fmla="*/ 118 h 227"/>
                <a:gd name="T84" fmla="*/ 1 w 233"/>
                <a:gd name="T85" fmla="*/ 133 h 227"/>
                <a:gd name="T86" fmla="*/ 5 w 233"/>
                <a:gd name="T87" fmla="*/ 135 h 227"/>
                <a:gd name="T88" fmla="*/ 42 w 233"/>
                <a:gd name="T89" fmla="*/ 199 h 227"/>
                <a:gd name="T90" fmla="*/ 42 w 233"/>
                <a:gd name="T91" fmla="*/ 204 h 227"/>
                <a:gd name="T92" fmla="*/ 54 w 233"/>
                <a:gd name="T93" fmla="*/ 212 h 227"/>
                <a:gd name="T94" fmla="*/ 56 w 233"/>
                <a:gd name="T95" fmla="*/ 208 h 227"/>
                <a:gd name="T96" fmla="*/ 5 w 233"/>
                <a:gd name="T97" fmla="*/ 118 h 227"/>
                <a:gd name="T98" fmla="*/ 176 w 233"/>
                <a:gd name="T99" fmla="*/ 208 h 227"/>
                <a:gd name="T100" fmla="*/ 179 w 233"/>
                <a:gd name="T101" fmla="*/ 212 h 227"/>
                <a:gd name="T102" fmla="*/ 190 w 233"/>
                <a:gd name="T103" fmla="*/ 204 h 227"/>
                <a:gd name="T104" fmla="*/ 190 w 233"/>
                <a:gd name="T105" fmla="*/ 199 h 227"/>
                <a:gd name="T106" fmla="*/ 228 w 233"/>
                <a:gd name="T107" fmla="*/ 135 h 227"/>
                <a:gd name="T108" fmla="*/ 231 w 233"/>
                <a:gd name="T109" fmla="*/ 133 h 227"/>
                <a:gd name="T110" fmla="*/ 233 w 233"/>
                <a:gd name="T111" fmla="*/ 118 h 227"/>
                <a:gd name="T112" fmla="*/ 228 w 233"/>
                <a:gd name="T113" fmla="*/ 118 h 227"/>
                <a:gd name="T114" fmla="*/ 176 w 233"/>
                <a:gd name="T115" fmla="*/ 208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33" h="227">
                  <a:moveTo>
                    <a:pt x="65" y="14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6" y="8"/>
                    <a:pt x="71" y="6"/>
                    <a:pt x="75" y="4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91" y="2"/>
                    <a:pt x="103" y="0"/>
                    <a:pt x="116" y="0"/>
                  </a:cubicBezTo>
                  <a:cubicBezTo>
                    <a:pt x="129" y="0"/>
                    <a:pt x="142" y="2"/>
                    <a:pt x="154" y="6"/>
                  </a:cubicBezTo>
                  <a:cubicBezTo>
                    <a:pt x="157" y="4"/>
                    <a:pt x="157" y="4"/>
                    <a:pt x="157" y="4"/>
                  </a:cubicBezTo>
                  <a:cubicBezTo>
                    <a:pt x="162" y="6"/>
                    <a:pt x="166" y="8"/>
                    <a:pt x="170" y="10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52" y="6"/>
                    <a:pt x="135" y="2"/>
                    <a:pt x="116" y="2"/>
                  </a:cubicBezTo>
                  <a:cubicBezTo>
                    <a:pt x="98" y="2"/>
                    <a:pt x="80" y="6"/>
                    <a:pt x="65" y="14"/>
                  </a:cubicBezTo>
                  <a:close/>
                  <a:moveTo>
                    <a:pt x="228" y="109"/>
                  </a:moveTo>
                  <a:cubicBezTo>
                    <a:pt x="233" y="109"/>
                    <a:pt x="233" y="109"/>
                    <a:pt x="233" y="109"/>
                  </a:cubicBezTo>
                  <a:cubicBezTo>
                    <a:pt x="233" y="104"/>
                    <a:pt x="232" y="99"/>
                    <a:pt x="231" y="94"/>
                  </a:cubicBezTo>
                  <a:cubicBezTo>
                    <a:pt x="228" y="92"/>
                    <a:pt x="228" y="92"/>
                    <a:pt x="228" y="92"/>
                  </a:cubicBezTo>
                  <a:cubicBezTo>
                    <a:pt x="223" y="67"/>
                    <a:pt x="209" y="44"/>
                    <a:pt x="190" y="28"/>
                  </a:cubicBezTo>
                  <a:cubicBezTo>
                    <a:pt x="190" y="23"/>
                    <a:pt x="190" y="23"/>
                    <a:pt x="190" y="23"/>
                  </a:cubicBezTo>
                  <a:cubicBezTo>
                    <a:pt x="187" y="20"/>
                    <a:pt x="183" y="18"/>
                    <a:pt x="179" y="15"/>
                  </a:cubicBezTo>
                  <a:cubicBezTo>
                    <a:pt x="176" y="19"/>
                    <a:pt x="176" y="19"/>
                    <a:pt x="176" y="19"/>
                  </a:cubicBezTo>
                  <a:cubicBezTo>
                    <a:pt x="206" y="38"/>
                    <a:pt x="226" y="71"/>
                    <a:pt x="228" y="109"/>
                  </a:cubicBezTo>
                  <a:close/>
                  <a:moveTo>
                    <a:pt x="56" y="19"/>
                  </a:moveTo>
                  <a:cubicBezTo>
                    <a:pt x="54" y="15"/>
                    <a:pt x="54" y="15"/>
                    <a:pt x="54" y="15"/>
                  </a:cubicBezTo>
                  <a:cubicBezTo>
                    <a:pt x="50" y="18"/>
                    <a:pt x="46" y="20"/>
                    <a:pt x="42" y="23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23" y="44"/>
                    <a:pt x="10" y="67"/>
                    <a:pt x="5" y="92"/>
                  </a:cubicBezTo>
                  <a:cubicBezTo>
                    <a:pt x="1" y="94"/>
                    <a:pt x="1" y="94"/>
                    <a:pt x="1" y="94"/>
                  </a:cubicBezTo>
                  <a:cubicBezTo>
                    <a:pt x="0" y="99"/>
                    <a:pt x="0" y="104"/>
                    <a:pt x="0" y="109"/>
                  </a:cubicBezTo>
                  <a:cubicBezTo>
                    <a:pt x="5" y="109"/>
                    <a:pt x="5" y="109"/>
                    <a:pt x="5" y="109"/>
                  </a:cubicBezTo>
                  <a:cubicBezTo>
                    <a:pt x="6" y="71"/>
                    <a:pt x="26" y="38"/>
                    <a:pt x="56" y="19"/>
                  </a:cubicBezTo>
                  <a:close/>
                  <a:moveTo>
                    <a:pt x="116" y="225"/>
                  </a:moveTo>
                  <a:cubicBezTo>
                    <a:pt x="98" y="225"/>
                    <a:pt x="80" y="221"/>
                    <a:pt x="65" y="213"/>
                  </a:cubicBezTo>
                  <a:cubicBezTo>
                    <a:pt x="62" y="217"/>
                    <a:pt x="62" y="217"/>
                    <a:pt x="62" y="217"/>
                  </a:cubicBezTo>
                  <a:cubicBezTo>
                    <a:pt x="66" y="219"/>
                    <a:pt x="71" y="221"/>
                    <a:pt x="75" y="223"/>
                  </a:cubicBezTo>
                  <a:cubicBezTo>
                    <a:pt x="79" y="221"/>
                    <a:pt x="79" y="221"/>
                    <a:pt x="79" y="221"/>
                  </a:cubicBezTo>
                  <a:cubicBezTo>
                    <a:pt x="91" y="225"/>
                    <a:pt x="103" y="227"/>
                    <a:pt x="116" y="227"/>
                  </a:cubicBezTo>
                  <a:cubicBezTo>
                    <a:pt x="129" y="227"/>
                    <a:pt x="142" y="225"/>
                    <a:pt x="154" y="221"/>
                  </a:cubicBezTo>
                  <a:cubicBezTo>
                    <a:pt x="157" y="223"/>
                    <a:pt x="157" y="223"/>
                    <a:pt x="157" y="223"/>
                  </a:cubicBezTo>
                  <a:cubicBezTo>
                    <a:pt x="162" y="221"/>
                    <a:pt x="166" y="219"/>
                    <a:pt x="170" y="217"/>
                  </a:cubicBezTo>
                  <a:cubicBezTo>
                    <a:pt x="168" y="213"/>
                    <a:pt x="168" y="213"/>
                    <a:pt x="168" y="213"/>
                  </a:cubicBezTo>
                  <a:cubicBezTo>
                    <a:pt x="152" y="221"/>
                    <a:pt x="135" y="225"/>
                    <a:pt x="116" y="225"/>
                  </a:cubicBezTo>
                  <a:close/>
                  <a:moveTo>
                    <a:pt x="5" y="118"/>
                  </a:moveTo>
                  <a:cubicBezTo>
                    <a:pt x="0" y="118"/>
                    <a:pt x="0" y="118"/>
                    <a:pt x="0" y="118"/>
                  </a:cubicBezTo>
                  <a:cubicBezTo>
                    <a:pt x="0" y="123"/>
                    <a:pt x="0" y="128"/>
                    <a:pt x="1" y="133"/>
                  </a:cubicBezTo>
                  <a:cubicBezTo>
                    <a:pt x="5" y="135"/>
                    <a:pt x="5" y="135"/>
                    <a:pt x="5" y="135"/>
                  </a:cubicBezTo>
                  <a:cubicBezTo>
                    <a:pt x="10" y="160"/>
                    <a:pt x="23" y="183"/>
                    <a:pt x="42" y="199"/>
                  </a:cubicBezTo>
                  <a:cubicBezTo>
                    <a:pt x="42" y="204"/>
                    <a:pt x="42" y="204"/>
                    <a:pt x="42" y="204"/>
                  </a:cubicBezTo>
                  <a:cubicBezTo>
                    <a:pt x="46" y="207"/>
                    <a:pt x="50" y="209"/>
                    <a:pt x="54" y="212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26" y="189"/>
                    <a:pt x="6" y="156"/>
                    <a:pt x="5" y="118"/>
                  </a:cubicBezTo>
                  <a:close/>
                  <a:moveTo>
                    <a:pt x="176" y="208"/>
                  </a:moveTo>
                  <a:cubicBezTo>
                    <a:pt x="179" y="212"/>
                    <a:pt x="179" y="212"/>
                    <a:pt x="179" y="212"/>
                  </a:cubicBezTo>
                  <a:cubicBezTo>
                    <a:pt x="183" y="209"/>
                    <a:pt x="187" y="207"/>
                    <a:pt x="190" y="204"/>
                  </a:cubicBezTo>
                  <a:cubicBezTo>
                    <a:pt x="190" y="199"/>
                    <a:pt x="190" y="199"/>
                    <a:pt x="190" y="199"/>
                  </a:cubicBezTo>
                  <a:cubicBezTo>
                    <a:pt x="209" y="183"/>
                    <a:pt x="223" y="160"/>
                    <a:pt x="228" y="135"/>
                  </a:cubicBezTo>
                  <a:cubicBezTo>
                    <a:pt x="231" y="133"/>
                    <a:pt x="231" y="133"/>
                    <a:pt x="231" y="133"/>
                  </a:cubicBezTo>
                  <a:cubicBezTo>
                    <a:pt x="232" y="128"/>
                    <a:pt x="233" y="123"/>
                    <a:pt x="233" y="118"/>
                  </a:cubicBezTo>
                  <a:cubicBezTo>
                    <a:pt x="228" y="118"/>
                    <a:pt x="228" y="118"/>
                    <a:pt x="228" y="118"/>
                  </a:cubicBezTo>
                  <a:cubicBezTo>
                    <a:pt x="226" y="156"/>
                    <a:pt x="206" y="189"/>
                    <a:pt x="176" y="208"/>
                  </a:cubicBezTo>
                  <a:close/>
                </a:path>
              </a:pathLst>
            </a:custGeom>
            <a:solidFill>
              <a:srgbClr val="31C7F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5F446C22-49BB-4F41-BEA9-C0FD9351F6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81217" y="3055798"/>
              <a:ext cx="763848" cy="742889"/>
            </a:xfrm>
            <a:custGeom>
              <a:avLst/>
              <a:gdLst>
                <a:gd name="T0" fmla="*/ 65 w 233"/>
                <a:gd name="T1" fmla="*/ 14 h 227"/>
                <a:gd name="T2" fmla="*/ 62 w 233"/>
                <a:gd name="T3" fmla="*/ 10 h 227"/>
                <a:gd name="T4" fmla="*/ 75 w 233"/>
                <a:gd name="T5" fmla="*/ 4 h 227"/>
                <a:gd name="T6" fmla="*/ 79 w 233"/>
                <a:gd name="T7" fmla="*/ 6 h 227"/>
                <a:gd name="T8" fmla="*/ 116 w 233"/>
                <a:gd name="T9" fmla="*/ 0 h 227"/>
                <a:gd name="T10" fmla="*/ 154 w 233"/>
                <a:gd name="T11" fmla="*/ 6 h 227"/>
                <a:gd name="T12" fmla="*/ 157 w 233"/>
                <a:gd name="T13" fmla="*/ 4 h 227"/>
                <a:gd name="T14" fmla="*/ 170 w 233"/>
                <a:gd name="T15" fmla="*/ 10 h 227"/>
                <a:gd name="T16" fmla="*/ 168 w 233"/>
                <a:gd name="T17" fmla="*/ 14 h 227"/>
                <a:gd name="T18" fmla="*/ 116 w 233"/>
                <a:gd name="T19" fmla="*/ 2 h 227"/>
                <a:gd name="T20" fmla="*/ 65 w 233"/>
                <a:gd name="T21" fmla="*/ 14 h 227"/>
                <a:gd name="T22" fmla="*/ 228 w 233"/>
                <a:gd name="T23" fmla="*/ 109 h 227"/>
                <a:gd name="T24" fmla="*/ 233 w 233"/>
                <a:gd name="T25" fmla="*/ 109 h 227"/>
                <a:gd name="T26" fmla="*/ 231 w 233"/>
                <a:gd name="T27" fmla="*/ 94 h 227"/>
                <a:gd name="T28" fmla="*/ 228 w 233"/>
                <a:gd name="T29" fmla="*/ 92 h 227"/>
                <a:gd name="T30" fmla="*/ 190 w 233"/>
                <a:gd name="T31" fmla="*/ 28 h 227"/>
                <a:gd name="T32" fmla="*/ 190 w 233"/>
                <a:gd name="T33" fmla="*/ 23 h 227"/>
                <a:gd name="T34" fmla="*/ 179 w 233"/>
                <a:gd name="T35" fmla="*/ 15 h 227"/>
                <a:gd name="T36" fmla="*/ 176 w 233"/>
                <a:gd name="T37" fmla="*/ 19 h 227"/>
                <a:gd name="T38" fmla="*/ 228 w 233"/>
                <a:gd name="T39" fmla="*/ 109 h 227"/>
                <a:gd name="T40" fmla="*/ 56 w 233"/>
                <a:gd name="T41" fmla="*/ 19 h 227"/>
                <a:gd name="T42" fmla="*/ 54 w 233"/>
                <a:gd name="T43" fmla="*/ 15 h 227"/>
                <a:gd name="T44" fmla="*/ 42 w 233"/>
                <a:gd name="T45" fmla="*/ 23 h 227"/>
                <a:gd name="T46" fmla="*/ 42 w 233"/>
                <a:gd name="T47" fmla="*/ 28 h 227"/>
                <a:gd name="T48" fmla="*/ 5 w 233"/>
                <a:gd name="T49" fmla="*/ 92 h 227"/>
                <a:gd name="T50" fmla="*/ 1 w 233"/>
                <a:gd name="T51" fmla="*/ 94 h 227"/>
                <a:gd name="T52" fmla="*/ 0 w 233"/>
                <a:gd name="T53" fmla="*/ 109 h 227"/>
                <a:gd name="T54" fmla="*/ 5 w 233"/>
                <a:gd name="T55" fmla="*/ 109 h 227"/>
                <a:gd name="T56" fmla="*/ 56 w 233"/>
                <a:gd name="T57" fmla="*/ 19 h 227"/>
                <a:gd name="T58" fmla="*/ 116 w 233"/>
                <a:gd name="T59" fmla="*/ 225 h 227"/>
                <a:gd name="T60" fmla="*/ 65 w 233"/>
                <a:gd name="T61" fmla="*/ 213 h 227"/>
                <a:gd name="T62" fmla="*/ 62 w 233"/>
                <a:gd name="T63" fmla="*/ 217 h 227"/>
                <a:gd name="T64" fmla="*/ 75 w 233"/>
                <a:gd name="T65" fmla="*/ 223 h 227"/>
                <a:gd name="T66" fmla="*/ 79 w 233"/>
                <a:gd name="T67" fmla="*/ 221 h 227"/>
                <a:gd name="T68" fmla="*/ 116 w 233"/>
                <a:gd name="T69" fmla="*/ 227 h 227"/>
                <a:gd name="T70" fmla="*/ 154 w 233"/>
                <a:gd name="T71" fmla="*/ 221 h 227"/>
                <a:gd name="T72" fmla="*/ 157 w 233"/>
                <a:gd name="T73" fmla="*/ 223 h 227"/>
                <a:gd name="T74" fmla="*/ 170 w 233"/>
                <a:gd name="T75" fmla="*/ 217 h 227"/>
                <a:gd name="T76" fmla="*/ 168 w 233"/>
                <a:gd name="T77" fmla="*/ 213 h 227"/>
                <a:gd name="T78" fmla="*/ 116 w 233"/>
                <a:gd name="T79" fmla="*/ 225 h 227"/>
                <a:gd name="T80" fmla="*/ 5 w 233"/>
                <a:gd name="T81" fmla="*/ 118 h 227"/>
                <a:gd name="T82" fmla="*/ 0 w 233"/>
                <a:gd name="T83" fmla="*/ 118 h 227"/>
                <a:gd name="T84" fmla="*/ 1 w 233"/>
                <a:gd name="T85" fmla="*/ 133 h 227"/>
                <a:gd name="T86" fmla="*/ 5 w 233"/>
                <a:gd name="T87" fmla="*/ 135 h 227"/>
                <a:gd name="T88" fmla="*/ 42 w 233"/>
                <a:gd name="T89" fmla="*/ 199 h 227"/>
                <a:gd name="T90" fmla="*/ 42 w 233"/>
                <a:gd name="T91" fmla="*/ 204 h 227"/>
                <a:gd name="T92" fmla="*/ 54 w 233"/>
                <a:gd name="T93" fmla="*/ 212 h 227"/>
                <a:gd name="T94" fmla="*/ 56 w 233"/>
                <a:gd name="T95" fmla="*/ 208 h 227"/>
                <a:gd name="T96" fmla="*/ 5 w 233"/>
                <a:gd name="T97" fmla="*/ 118 h 227"/>
                <a:gd name="T98" fmla="*/ 176 w 233"/>
                <a:gd name="T99" fmla="*/ 208 h 227"/>
                <a:gd name="T100" fmla="*/ 179 w 233"/>
                <a:gd name="T101" fmla="*/ 212 h 227"/>
                <a:gd name="T102" fmla="*/ 190 w 233"/>
                <a:gd name="T103" fmla="*/ 204 h 227"/>
                <a:gd name="T104" fmla="*/ 190 w 233"/>
                <a:gd name="T105" fmla="*/ 199 h 227"/>
                <a:gd name="T106" fmla="*/ 228 w 233"/>
                <a:gd name="T107" fmla="*/ 135 h 227"/>
                <a:gd name="T108" fmla="*/ 231 w 233"/>
                <a:gd name="T109" fmla="*/ 133 h 227"/>
                <a:gd name="T110" fmla="*/ 233 w 233"/>
                <a:gd name="T111" fmla="*/ 118 h 227"/>
                <a:gd name="T112" fmla="*/ 228 w 233"/>
                <a:gd name="T113" fmla="*/ 118 h 227"/>
                <a:gd name="T114" fmla="*/ 176 w 233"/>
                <a:gd name="T115" fmla="*/ 208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33" h="227">
                  <a:moveTo>
                    <a:pt x="65" y="14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6" y="8"/>
                    <a:pt x="71" y="6"/>
                    <a:pt x="75" y="4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91" y="2"/>
                    <a:pt x="103" y="0"/>
                    <a:pt x="116" y="0"/>
                  </a:cubicBezTo>
                  <a:cubicBezTo>
                    <a:pt x="129" y="0"/>
                    <a:pt x="142" y="2"/>
                    <a:pt x="154" y="6"/>
                  </a:cubicBezTo>
                  <a:cubicBezTo>
                    <a:pt x="157" y="4"/>
                    <a:pt x="157" y="4"/>
                    <a:pt x="157" y="4"/>
                  </a:cubicBezTo>
                  <a:cubicBezTo>
                    <a:pt x="162" y="6"/>
                    <a:pt x="166" y="8"/>
                    <a:pt x="170" y="10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52" y="6"/>
                    <a:pt x="135" y="2"/>
                    <a:pt x="116" y="2"/>
                  </a:cubicBezTo>
                  <a:cubicBezTo>
                    <a:pt x="98" y="2"/>
                    <a:pt x="80" y="6"/>
                    <a:pt x="65" y="14"/>
                  </a:cubicBezTo>
                  <a:close/>
                  <a:moveTo>
                    <a:pt x="228" y="109"/>
                  </a:moveTo>
                  <a:cubicBezTo>
                    <a:pt x="233" y="109"/>
                    <a:pt x="233" y="109"/>
                    <a:pt x="233" y="109"/>
                  </a:cubicBezTo>
                  <a:cubicBezTo>
                    <a:pt x="233" y="104"/>
                    <a:pt x="232" y="99"/>
                    <a:pt x="231" y="94"/>
                  </a:cubicBezTo>
                  <a:cubicBezTo>
                    <a:pt x="228" y="92"/>
                    <a:pt x="228" y="92"/>
                    <a:pt x="228" y="92"/>
                  </a:cubicBezTo>
                  <a:cubicBezTo>
                    <a:pt x="223" y="67"/>
                    <a:pt x="209" y="44"/>
                    <a:pt x="190" y="28"/>
                  </a:cubicBezTo>
                  <a:cubicBezTo>
                    <a:pt x="190" y="23"/>
                    <a:pt x="190" y="23"/>
                    <a:pt x="190" y="23"/>
                  </a:cubicBezTo>
                  <a:cubicBezTo>
                    <a:pt x="187" y="20"/>
                    <a:pt x="183" y="18"/>
                    <a:pt x="179" y="15"/>
                  </a:cubicBezTo>
                  <a:cubicBezTo>
                    <a:pt x="176" y="19"/>
                    <a:pt x="176" y="19"/>
                    <a:pt x="176" y="19"/>
                  </a:cubicBezTo>
                  <a:cubicBezTo>
                    <a:pt x="206" y="38"/>
                    <a:pt x="226" y="71"/>
                    <a:pt x="228" y="109"/>
                  </a:cubicBezTo>
                  <a:close/>
                  <a:moveTo>
                    <a:pt x="56" y="19"/>
                  </a:moveTo>
                  <a:cubicBezTo>
                    <a:pt x="54" y="15"/>
                    <a:pt x="54" y="15"/>
                    <a:pt x="54" y="15"/>
                  </a:cubicBezTo>
                  <a:cubicBezTo>
                    <a:pt x="50" y="18"/>
                    <a:pt x="46" y="20"/>
                    <a:pt x="42" y="23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23" y="44"/>
                    <a:pt x="10" y="67"/>
                    <a:pt x="5" y="92"/>
                  </a:cubicBezTo>
                  <a:cubicBezTo>
                    <a:pt x="1" y="94"/>
                    <a:pt x="1" y="94"/>
                    <a:pt x="1" y="94"/>
                  </a:cubicBezTo>
                  <a:cubicBezTo>
                    <a:pt x="0" y="99"/>
                    <a:pt x="0" y="104"/>
                    <a:pt x="0" y="109"/>
                  </a:cubicBezTo>
                  <a:cubicBezTo>
                    <a:pt x="5" y="109"/>
                    <a:pt x="5" y="109"/>
                    <a:pt x="5" y="109"/>
                  </a:cubicBezTo>
                  <a:cubicBezTo>
                    <a:pt x="6" y="71"/>
                    <a:pt x="26" y="38"/>
                    <a:pt x="56" y="19"/>
                  </a:cubicBezTo>
                  <a:close/>
                  <a:moveTo>
                    <a:pt x="116" y="225"/>
                  </a:moveTo>
                  <a:cubicBezTo>
                    <a:pt x="98" y="225"/>
                    <a:pt x="80" y="221"/>
                    <a:pt x="65" y="213"/>
                  </a:cubicBezTo>
                  <a:cubicBezTo>
                    <a:pt x="62" y="217"/>
                    <a:pt x="62" y="217"/>
                    <a:pt x="62" y="217"/>
                  </a:cubicBezTo>
                  <a:cubicBezTo>
                    <a:pt x="66" y="219"/>
                    <a:pt x="71" y="221"/>
                    <a:pt x="75" y="223"/>
                  </a:cubicBezTo>
                  <a:cubicBezTo>
                    <a:pt x="79" y="221"/>
                    <a:pt x="79" y="221"/>
                    <a:pt x="79" y="221"/>
                  </a:cubicBezTo>
                  <a:cubicBezTo>
                    <a:pt x="91" y="225"/>
                    <a:pt x="103" y="227"/>
                    <a:pt x="116" y="227"/>
                  </a:cubicBezTo>
                  <a:cubicBezTo>
                    <a:pt x="129" y="227"/>
                    <a:pt x="142" y="225"/>
                    <a:pt x="154" y="221"/>
                  </a:cubicBezTo>
                  <a:cubicBezTo>
                    <a:pt x="157" y="223"/>
                    <a:pt x="157" y="223"/>
                    <a:pt x="157" y="223"/>
                  </a:cubicBezTo>
                  <a:cubicBezTo>
                    <a:pt x="162" y="221"/>
                    <a:pt x="166" y="219"/>
                    <a:pt x="170" y="217"/>
                  </a:cubicBezTo>
                  <a:cubicBezTo>
                    <a:pt x="168" y="213"/>
                    <a:pt x="168" y="213"/>
                    <a:pt x="168" y="213"/>
                  </a:cubicBezTo>
                  <a:cubicBezTo>
                    <a:pt x="152" y="221"/>
                    <a:pt x="135" y="225"/>
                    <a:pt x="116" y="225"/>
                  </a:cubicBezTo>
                  <a:close/>
                  <a:moveTo>
                    <a:pt x="5" y="118"/>
                  </a:moveTo>
                  <a:cubicBezTo>
                    <a:pt x="0" y="118"/>
                    <a:pt x="0" y="118"/>
                    <a:pt x="0" y="118"/>
                  </a:cubicBezTo>
                  <a:cubicBezTo>
                    <a:pt x="0" y="123"/>
                    <a:pt x="0" y="128"/>
                    <a:pt x="1" y="133"/>
                  </a:cubicBezTo>
                  <a:cubicBezTo>
                    <a:pt x="5" y="135"/>
                    <a:pt x="5" y="135"/>
                    <a:pt x="5" y="135"/>
                  </a:cubicBezTo>
                  <a:cubicBezTo>
                    <a:pt x="10" y="160"/>
                    <a:pt x="23" y="183"/>
                    <a:pt x="42" y="199"/>
                  </a:cubicBezTo>
                  <a:cubicBezTo>
                    <a:pt x="42" y="204"/>
                    <a:pt x="42" y="204"/>
                    <a:pt x="42" y="204"/>
                  </a:cubicBezTo>
                  <a:cubicBezTo>
                    <a:pt x="46" y="207"/>
                    <a:pt x="50" y="209"/>
                    <a:pt x="54" y="212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26" y="189"/>
                    <a:pt x="6" y="156"/>
                    <a:pt x="5" y="118"/>
                  </a:cubicBezTo>
                  <a:close/>
                  <a:moveTo>
                    <a:pt x="176" y="208"/>
                  </a:moveTo>
                  <a:cubicBezTo>
                    <a:pt x="179" y="212"/>
                    <a:pt x="179" y="212"/>
                    <a:pt x="179" y="212"/>
                  </a:cubicBezTo>
                  <a:cubicBezTo>
                    <a:pt x="183" y="209"/>
                    <a:pt x="187" y="207"/>
                    <a:pt x="190" y="204"/>
                  </a:cubicBezTo>
                  <a:cubicBezTo>
                    <a:pt x="190" y="199"/>
                    <a:pt x="190" y="199"/>
                    <a:pt x="190" y="199"/>
                  </a:cubicBezTo>
                  <a:cubicBezTo>
                    <a:pt x="209" y="183"/>
                    <a:pt x="223" y="160"/>
                    <a:pt x="228" y="135"/>
                  </a:cubicBezTo>
                  <a:cubicBezTo>
                    <a:pt x="231" y="133"/>
                    <a:pt x="231" y="133"/>
                    <a:pt x="231" y="133"/>
                  </a:cubicBezTo>
                  <a:cubicBezTo>
                    <a:pt x="232" y="128"/>
                    <a:pt x="233" y="123"/>
                    <a:pt x="233" y="118"/>
                  </a:cubicBezTo>
                  <a:cubicBezTo>
                    <a:pt x="228" y="118"/>
                    <a:pt x="228" y="118"/>
                    <a:pt x="228" y="118"/>
                  </a:cubicBezTo>
                  <a:cubicBezTo>
                    <a:pt x="226" y="156"/>
                    <a:pt x="206" y="189"/>
                    <a:pt x="176" y="208"/>
                  </a:cubicBezTo>
                  <a:close/>
                </a:path>
              </a:pathLst>
            </a:custGeom>
            <a:solidFill>
              <a:srgbClr val="31C7F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9">
              <a:extLst>
                <a:ext uri="{FF2B5EF4-FFF2-40B4-BE49-F238E27FC236}">
                  <a16:creationId xmlns:a16="http://schemas.microsoft.com/office/drawing/2014/main" id="{E6AE01D4-8BC0-4A83-B005-7AE57BD4B6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03979" y="3209160"/>
              <a:ext cx="326592" cy="436165"/>
            </a:xfrm>
            <a:custGeom>
              <a:avLst/>
              <a:gdLst>
                <a:gd name="T0" fmla="*/ 889 w 2385"/>
                <a:gd name="T1" fmla="*/ 200 h 3186"/>
                <a:gd name="T2" fmla="*/ 1832 w 2385"/>
                <a:gd name="T3" fmla="*/ 200 h 3186"/>
                <a:gd name="T4" fmla="*/ 1400 w 2385"/>
                <a:gd name="T5" fmla="*/ 1143 h 3186"/>
                <a:gd name="T6" fmla="*/ 1400 w 2385"/>
                <a:gd name="T7" fmla="*/ 1144 h 3186"/>
                <a:gd name="T8" fmla="*/ 1390 w 2385"/>
                <a:gd name="T9" fmla="*/ 1189 h 3186"/>
                <a:gd name="T10" fmla="*/ 1489 w 2385"/>
                <a:gd name="T11" fmla="*/ 1284 h 3186"/>
                <a:gd name="T12" fmla="*/ 1490 w 2385"/>
                <a:gd name="T13" fmla="*/ 1284 h 3186"/>
                <a:gd name="T14" fmla="*/ 1494 w 2385"/>
                <a:gd name="T15" fmla="*/ 1285 h 3186"/>
                <a:gd name="T16" fmla="*/ 1497 w 2385"/>
                <a:gd name="T17" fmla="*/ 1284 h 3186"/>
                <a:gd name="T18" fmla="*/ 2073 w 2385"/>
                <a:gd name="T19" fmla="*/ 1290 h 3186"/>
                <a:gd name="T20" fmla="*/ 885 w 2385"/>
                <a:gd name="T21" fmla="*/ 2704 h 3186"/>
                <a:gd name="T22" fmla="*/ 1090 w 2385"/>
                <a:gd name="T23" fmla="*/ 1811 h 3186"/>
                <a:gd name="T24" fmla="*/ 1089 w 2385"/>
                <a:gd name="T25" fmla="*/ 1811 h 3186"/>
                <a:gd name="T26" fmla="*/ 1094 w 2385"/>
                <a:gd name="T27" fmla="*/ 1785 h 3186"/>
                <a:gd name="T28" fmla="*/ 990 w 2385"/>
                <a:gd name="T29" fmla="*/ 1689 h 3186"/>
                <a:gd name="T30" fmla="*/ 987 w 2385"/>
                <a:gd name="T31" fmla="*/ 1689 h 3186"/>
                <a:gd name="T32" fmla="*/ 251 w 2385"/>
                <a:gd name="T33" fmla="*/ 1689 h 3186"/>
                <a:gd name="T34" fmla="*/ 889 w 2385"/>
                <a:gd name="T35" fmla="*/ 200 h 3186"/>
                <a:gd name="T36" fmla="*/ 104 w 2385"/>
                <a:gd name="T37" fmla="*/ 1889 h 3186"/>
                <a:gd name="T38" fmla="*/ 107 w 2385"/>
                <a:gd name="T39" fmla="*/ 1888 h 3186"/>
                <a:gd name="T40" fmla="*/ 869 w 2385"/>
                <a:gd name="T41" fmla="*/ 1888 h 3186"/>
                <a:gd name="T42" fmla="*/ 599 w 2385"/>
                <a:gd name="T43" fmla="*/ 3062 h 3186"/>
                <a:gd name="T44" fmla="*/ 600 w 2385"/>
                <a:gd name="T45" fmla="*/ 3062 h 3186"/>
                <a:gd name="T46" fmla="*/ 596 w 2385"/>
                <a:gd name="T47" fmla="*/ 3088 h 3186"/>
                <a:gd name="T48" fmla="*/ 700 w 2385"/>
                <a:gd name="T49" fmla="*/ 3184 h 3186"/>
                <a:gd name="T50" fmla="*/ 772 w 2385"/>
                <a:gd name="T51" fmla="*/ 3148 h 3186"/>
                <a:gd name="T52" fmla="*/ 2356 w 2385"/>
                <a:gd name="T53" fmla="*/ 1262 h 3186"/>
                <a:gd name="T54" fmla="*/ 2360 w 2385"/>
                <a:gd name="T55" fmla="*/ 1258 h 3186"/>
                <a:gd name="T56" fmla="*/ 2361 w 2385"/>
                <a:gd name="T57" fmla="*/ 1257 h 3186"/>
                <a:gd name="T58" fmla="*/ 2360 w 2385"/>
                <a:gd name="T59" fmla="*/ 1257 h 3186"/>
                <a:gd name="T60" fmla="*/ 2384 w 2385"/>
                <a:gd name="T61" fmla="*/ 1189 h 3186"/>
                <a:gd name="T62" fmla="*/ 2286 w 2385"/>
                <a:gd name="T63" fmla="*/ 1094 h 3186"/>
                <a:gd name="T64" fmla="*/ 2286 w 2385"/>
                <a:gd name="T65" fmla="*/ 1094 h 3186"/>
                <a:gd name="T66" fmla="*/ 2285 w 2385"/>
                <a:gd name="T67" fmla="*/ 1094 h 3186"/>
                <a:gd name="T68" fmla="*/ 2281 w 2385"/>
                <a:gd name="T69" fmla="*/ 1093 h 3186"/>
                <a:gd name="T70" fmla="*/ 2278 w 2385"/>
                <a:gd name="T71" fmla="*/ 1094 h 3186"/>
                <a:gd name="T72" fmla="*/ 1644 w 2385"/>
                <a:gd name="T73" fmla="*/ 1087 h 3186"/>
                <a:gd name="T74" fmla="*/ 2077 w 2385"/>
                <a:gd name="T75" fmla="*/ 142 h 3186"/>
                <a:gd name="T76" fmla="*/ 2077 w 2385"/>
                <a:gd name="T77" fmla="*/ 142 h 3186"/>
                <a:gd name="T78" fmla="*/ 2086 w 2385"/>
                <a:gd name="T79" fmla="*/ 97 h 3186"/>
                <a:gd name="T80" fmla="*/ 2054 w 2385"/>
                <a:gd name="T81" fmla="*/ 27 h 3186"/>
                <a:gd name="T82" fmla="*/ 1983 w 2385"/>
                <a:gd name="T83" fmla="*/ 1 h 3186"/>
                <a:gd name="T84" fmla="*/ 1980 w 2385"/>
                <a:gd name="T85" fmla="*/ 1 h 3186"/>
                <a:gd name="T86" fmla="*/ 823 w 2385"/>
                <a:gd name="T87" fmla="*/ 1 h 3186"/>
                <a:gd name="T88" fmla="*/ 819 w 2385"/>
                <a:gd name="T89" fmla="*/ 0 h 3186"/>
                <a:gd name="T90" fmla="*/ 732 w 2385"/>
                <a:gd name="T91" fmla="*/ 61 h 3186"/>
                <a:gd name="T92" fmla="*/ 732 w 2385"/>
                <a:gd name="T93" fmla="*/ 61 h 3186"/>
                <a:gd name="T94" fmla="*/ 731 w 2385"/>
                <a:gd name="T95" fmla="*/ 62 h 3186"/>
                <a:gd name="T96" fmla="*/ 729 w 2385"/>
                <a:gd name="T97" fmla="*/ 67 h 3186"/>
                <a:gd name="T98" fmla="*/ 9 w 2385"/>
                <a:gd name="T99" fmla="*/ 1750 h 3186"/>
                <a:gd name="T100" fmla="*/ 0 w 2385"/>
                <a:gd name="T101" fmla="*/ 1793 h 3186"/>
                <a:gd name="T102" fmla="*/ 104 w 2385"/>
                <a:gd name="T103" fmla="*/ 1889 h 3186"/>
                <a:gd name="T104" fmla="*/ 104 w 2385"/>
                <a:gd name="T105" fmla="*/ 1889 h 3186"/>
                <a:gd name="T106" fmla="*/ 104 w 2385"/>
                <a:gd name="T107" fmla="*/ 1889 h 3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385" h="3186">
                  <a:moveTo>
                    <a:pt x="889" y="200"/>
                  </a:moveTo>
                  <a:cubicBezTo>
                    <a:pt x="1832" y="200"/>
                    <a:pt x="1832" y="200"/>
                    <a:pt x="1832" y="200"/>
                  </a:cubicBezTo>
                  <a:cubicBezTo>
                    <a:pt x="1400" y="1143"/>
                    <a:pt x="1400" y="1143"/>
                    <a:pt x="1400" y="1143"/>
                  </a:cubicBezTo>
                  <a:cubicBezTo>
                    <a:pt x="1400" y="1144"/>
                    <a:pt x="1400" y="1144"/>
                    <a:pt x="1400" y="1144"/>
                  </a:cubicBezTo>
                  <a:cubicBezTo>
                    <a:pt x="1393" y="1158"/>
                    <a:pt x="1390" y="1173"/>
                    <a:pt x="1390" y="1189"/>
                  </a:cubicBezTo>
                  <a:cubicBezTo>
                    <a:pt x="1392" y="1242"/>
                    <a:pt x="1436" y="1283"/>
                    <a:pt x="1489" y="1284"/>
                  </a:cubicBezTo>
                  <a:cubicBezTo>
                    <a:pt x="1490" y="1284"/>
                    <a:pt x="1490" y="1284"/>
                    <a:pt x="1490" y="1284"/>
                  </a:cubicBezTo>
                  <a:cubicBezTo>
                    <a:pt x="1491" y="1284"/>
                    <a:pt x="1493" y="1285"/>
                    <a:pt x="1494" y="1285"/>
                  </a:cubicBezTo>
                  <a:cubicBezTo>
                    <a:pt x="1495" y="1285"/>
                    <a:pt x="1496" y="1284"/>
                    <a:pt x="1497" y="1284"/>
                  </a:cubicBezTo>
                  <a:cubicBezTo>
                    <a:pt x="2073" y="1290"/>
                    <a:pt x="2073" y="1290"/>
                    <a:pt x="2073" y="1290"/>
                  </a:cubicBezTo>
                  <a:cubicBezTo>
                    <a:pt x="885" y="2704"/>
                    <a:pt x="885" y="2704"/>
                    <a:pt x="885" y="2704"/>
                  </a:cubicBezTo>
                  <a:cubicBezTo>
                    <a:pt x="1090" y="1811"/>
                    <a:pt x="1090" y="1811"/>
                    <a:pt x="1090" y="1811"/>
                  </a:cubicBezTo>
                  <a:cubicBezTo>
                    <a:pt x="1089" y="1811"/>
                    <a:pt x="1089" y="1811"/>
                    <a:pt x="1089" y="1811"/>
                  </a:cubicBezTo>
                  <a:cubicBezTo>
                    <a:pt x="1091" y="1802"/>
                    <a:pt x="1094" y="1794"/>
                    <a:pt x="1094" y="1785"/>
                  </a:cubicBezTo>
                  <a:cubicBezTo>
                    <a:pt x="1091" y="1730"/>
                    <a:pt x="1045" y="1687"/>
                    <a:pt x="990" y="1689"/>
                  </a:cubicBezTo>
                  <a:cubicBezTo>
                    <a:pt x="989" y="1689"/>
                    <a:pt x="988" y="1689"/>
                    <a:pt x="987" y="1689"/>
                  </a:cubicBezTo>
                  <a:cubicBezTo>
                    <a:pt x="251" y="1689"/>
                    <a:pt x="251" y="1689"/>
                    <a:pt x="251" y="1689"/>
                  </a:cubicBezTo>
                  <a:lnTo>
                    <a:pt x="889" y="200"/>
                  </a:lnTo>
                  <a:close/>
                  <a:moveTo>
                    <a:pt x="104" y="1889"/>
                  </a:moveTo>
                  <a:cubicBezTo>
                    <a:pt x="105" y="1889"/>
                    <a:pt x="106" y="1888"/>
                    <a:pt x="107" y="1888"/>
                  </a:cubicBezTo>
                  <a:cubicBezTo>
                    <a:pt x="869" y="1888"/>
                    <a:pt x="869" y="1888"/>
                    <a:pt x="869" y="1888"/>
                  </a:cubicBezTo>
                  <a:cubicBezTo>
                    <a:pt x="599" y="3062"/>
                    <a:pt x="599" y="3062"/>
                    <a:pt x="599" y="3062"/>
                  </a:cubicBezTo>
                  <a:cubicBezTo>
                    <a:pt x="600" y="3062"/>
                    <a:pt x="600" y="3062"/>
                    <a:pt x="600" y="3062"/>
                  </a:cubicBezTo>
                  <a:cubicBezTo>
                    <a:pt x="598" y="3070"/>
                    <a:pt x="596" y="3079"/>
                    <a:pt x="596" y="3088"/>
                  </a:cubicBezTo>
                  <a:cubicBezTo>
                    <a:pt x="598" y="3143"/>
                    <a:pt x="645" y="3186"/>
                    <a:pt x="700" y="3184"/>
                  </a:cubicBezTo>
                  <a:cubicBezTo>
                    <a:pt x="728" y="3183"/>
                    <a:pt x="754" y="3169"/>
                    <a:pt x="772" y="3148"/>
                  </a:cubicBezTo>
                  <a:cubicBezTo>
                    <a:pt x="2356" y="1262"/>
                    <a:pt x="2356" y="1262"/>
                    <a:pt x="2356" y="1262"/>
                  </a:cubicBezTo>
                  <a:cubicBezTo>
                    <a:pt x="2357" y="1261"/>
                    <a:pt x="2359" y="1259"/>
                    <a:pt x="2360" y="1258"/>
                  </a:cubicBezTo>
                  <a:cubicBezTo>
                    <a:pt x="2361" y="1257"/>
                    <a:pt x="2361" y="1257"/>
                    <a:pt x="2361" y="1257"/>
                  </a:cubicBezTo>
                  <a:cubicBezTo>
                    <a:pt x="2360" y="1257"/>
                    <a:pt x="2360" y="1257"/>
                    <a:pt x="2360" y="1257"/>
                  </a:cubicBezTo>
                  <a:cubicBezTo>
                    <a:pt x="2377" y="1238"/>
                    <a:pt x="2385" y="1214"/>
                    <a:pt x="2384" y="1189"/>
                  </a:cubicBezTo>
                  <a:cubicBezTo>
                    <a:pt x="2382" y="1136"/>
                    <a:pt x="2339" y="1094"/>
                    <a:pt x="2286" y="1094"/>
                  </a:cubicBezTo>
                  <a:cubicBezTo>
                    <a:pt x="2286" y="1094"/>
                    <a:pt x="2286" y="1094"/>
                    <a:pt x="2286" y="1094"/>
                  </a:cubicBezTo>
                  <a:cubicBezTo>
                    <a:pt x="2285" y="1094"/>
                    <a:pt x="2285" y="1094"/>
                    <a:pt x="2285" y="1094"/>
                  </a:cubicBezTo>
                  <a:cubicBezTo>
                    <a:pt x="2283" y="1094"/>
                    <a:pt x="2282" y="1093"/>
                    <a:pt x="2281" y="1093"/>
                  </a:cubicBezTo>
                  <a:cubicBezTo>
                    <a:pt x="2280" y="1093"/>
                    <a:pt x="2279" y="1094"/>
                    <a:pt x="2278" y="1094"/>
                  </a:cubicBezTo>
                  <a:cubicBezTo>
                    <a:pt x="1644" y="1087"/>
                    <a:pt x="1644" y="1087"/>
                    <a:pt x="1644" y="1087"/>
                  </a:cubicBezTo>
                  <a:cubicBezTo>
                    <a:pt x="2077" y="142"/>
                    <a:pt x="2077" y="142"/>
                    <a:pt x="2077" y="142"/>
                  </a:cubicBezTo>
                  <a:cubicBezTo>
                    <a:pt x="2077" y="142"/>
                    <a:pt x="2077" y="142"/>
                    <a:pt x="2077" y="142"/>
                  </a:cubicBezTo>
                  <a:cubicBezTo>
                    <a:pt x="2083" y="128"/>
                    <a:pt x="2087" y="112"/>
                    <a:pt x="2086" y="97"/>
                  </a:cubicBezTo>
                  <a:cubicBezTo>
                    <a:pt x="2085" y="70"/>
                    <a:pt x="2074" y="45"/>
                    <a:pt x="2054" y="27"/>
                  </a:cubicBezTo>
                  <a:cubicBezTo>
                    <a:pt x="2035" y="9"/>
                    <a:pt x="2009" y="0"/>
                    <a:pt x="1983" y="1"/>
                  </a:cubicBezTo>
                  <a:cubicBezTo>
                    <a:pt x="1982" y="1"/>
                    <a:pt x="1981" y="1"/>
                    <a:pt x="1980" y="1"/>
                  </a:cubicBezTo>
                  <a:cubicBezTo>
                    <a:pt x="823" y="1"/>
                    <a:pt x="823" y="1"/>
                    <a:pt x="823" y="1"/>
                  </a:cubicBezTo>
                  <a:cubicBezTo>
                    <a:pt x="822" y="1"/>
                    <a:pt x="821" y="0"/>
                    <a:pt x="819" y="0"/>
                  </a:cubicBezTo>
                  <a:cubicBezTo>
                    <a:pt x="781" y="2"/>
                    <a:pt x="747" y="26"/>
                    <a:pt x="732" y="61"/>
                  </a:cubicBezTo>
                  <a:cubicBezTo>
                    <a:pt x="732" y="61"/>
                    <a:pt x="732" y="61"/>
                    <a:pt x="732" y="61"/>
                  </a:cubicBezTo>
                  <a:cubicBezTo>
                    <a:pt x="731" y="62"/>
                    <a:pt x="731" y="62"/>
                    <a:pt x="731" y="62"/>
                  </a:cubicBezTo>
                  <a:cubicBezTo>
                    <a:pt x="731" y="64"/>
                    <a:pt x="730" y="65"/>
                    <a:pt x="729" y="67"/>
                  </a:cubicBezTo>
                  <a:cubicBezTo>
                    <a:pt x="9" y="1750"/>
                    <a:pt x="9" y="1750"/>
                    <a:pt x="9" y="1750"/>
                  </a:cubicBezTo>
                  <a:cubicBezTo>
                    <a:pt x="3" y="1763"/>
                    <a:pt x="0" y="1778"/>
                    <a:pt x="0" y="1793"/>
                  </a:cubicBezTo>
                  <a:cubicBezTo>
                    <a:pt x="2" y="1848"/>
                    <a:pt x="49" y="1891"/>
                    <a:pt x="104" y="1889"/>
                  </a:cubicBezTo>
                  <a:close/>
                  <a:moveTo>
                    <a:pt x="104" y="1889"/>
                  </a:moveTo>
                  <a:cubicBezTo>
                    <a:pt x="104" y="1889"/>
                    <a:pt x="104" y="1889"/>
                    <a:pt x="104" y="1889"/>
                  </a:cubicBezTo>
                </a:path>
              </a:pathLst>
            </a:custGeom>
            <a:solidFill>
              <a:srgbClr val="31C7F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B61D4942-5072-40BD-B20B-09FAB860885E}"/>
                </a:ext>
              </a:extLst>
            </p:cNvPr>
            <p:cNvGrpSpPr/>
            <p:nvPr/>
          </p:nvGrpSpPr>
          <p:grpSpPr>
            <a:xfrm>
              <a:off x="11033988" y="3248802"/>
              <a:ext cx="458307" cy="356878"/>
              <a:chOff x="19634200" y="3641725"/>
              <a:chExt cx="774701" cy="603251"/>
            </a:xfrm>
            <a:solidFill>
              <a:srgbClr val="31C7FC"/>
            </a:solidFill>
          </p:grpSpPr>
          <p:sp>
            <p:nvSpPr>
              <p:cNvPr id="56" name="Freeform 13">
                <a:extLst>
                  <a:ext uri="{FF2B5EF4-FFF2-40B4-BE49-F238E27FC236}">
                    <a16:creationId xmlns:a16="http://schemas.microsoft.com/office/drawing/2014/main" id="{31236306-C5C7-49BC-8DAA-1C0A078A17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721513" y="3641725"/>
                <a:ext cx="598488" cy="600075"/>
              </a:xfrm>
              <a:custGeom>
                <a:avLst/>
                <a:gdLst>
                  <a:gd name="T0" fmla="*/ 1347 w 2694"/>
                  <a:gd name="T1" fmla="*/ 2694 h 2694"/>
                  <a:gd name="T2" fmla="*/ 0 w 2694"/>
                  <a:gd name="T3" fmla="*/ 1347 h 2694"/>
                  <a:gd name="T4" fmla="*/ 1347 w 2694"/>
                  <a:gd name="T5" fmla="*/ 0 h 2694"/>
                  <a:gd name="T6" fmla="*/ 2694 w 2694"/>
                  <a:gd name="T7" fmla="*/ 1347 h 2694"/>
                  <a:gd name="T8" fmla="*/ 1347 w 2694"/>
                  <a:gd name="T9" fmla="*/ 2694 h 2694"/>
                  <a:gd name="T10" fmla="*/ 1347 w 2694"/>
                  <a:gd name="T11" fmla="*/ 185 h 2694"/>
                  <a:gd name="T12" fmla="*/ 185 w 2694"/>
                  <a:gd name="T13" fmla="*/ 1347 h 2694"/>
                  <a:gd name="T14" fmla="*/ 1347 w 2694"/>
                  <a:gd name="T15" fmla="*/ 2509 h 2694"/>
                  <a:gd name="T16" fmla="*/ 2509 w 2694"/>
                  <a:gd name="T17" fmla="*/ 1347 h 2694"/>
                  <a:gd name="T18" fmla="*/ 1347 w 2694"/>
                  <a:gd name="T19" fmla="*/ 185 h 2694"/>
                  <a:gd name="T20" fmla="*/ 1347 w 2694"/>
                  <a:gd name="T21" fmla="*/ 185 h 2694"/>
                  <a:gd name="T22" fmla="*/ 1347 w 2694"/>
                  <a:gd name="T23" fmla="*/ 185 h 2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94" h="2694">
                    <a:moveTo>
                      <a:pt x="1347" y="2694"/>
                    </a:moveTo>
                    <a:cubicBezTo>
                      <a:pt x="604" y="2694"/>
                      <a:pt x="0" y="2090"/>
                      <a:pt x="0" y="1347"/>
                    </a:cubicBezTo>
                    <a:cubicBezTo>
                      <a:pt x="0" y="604"/>
                      <a:pt x="604" y="0"/>
                      <a:pt x="1347" y="0"/>
                    </a:cubicBezTo>
                    <a:cubicBezTo>
                      <a:pt x="2089" y="0"/>
                      <a:pt x="2694" y="604"/>
                      <a:pt x="2694" y="1347"/>
                    </a:cubicBezTo>
                    <a:cubicBezTo>
                      <a:pt x="2694" y="2089"/>
                      <a:pt x="2089" y="2694"/>
                      <a:pt x="1347" y="2694"/>
                    </a:cubicBezTo>
                    <a:close/>
                    <a:moveTo>
                      <a:pt x="1347" y="185"/>
                    </a:moveTo>
                    <a:cubicBezTo>
                      <a:pt x="706" y="185"/>
                      <a:pt x="185" y="706"/>
                      <a:pt x="185" y="1347"/>
                    </a:cubicBezTo>
                    <a:cubicBezTo>
                      <a:pt x="185" y="1987"/>
                      <a:pt x="706" y="2509"/>
                      <a:pt x="1347" y="2509"/>
                    </a:cubicBezTo>
                    <a:cubicBezTo>
                      <a:pt x="1987" y="2509"/>
                      <a:pt x="2509" y="1987"/>
                      <a:pt x="2509" y="1347"/>
                    </a:cubicBezTo>
                    <a:cubicBezTo>
                      <a:pt x="2509" y="706"/>
                      <a:pt x="1987" y="185"/>
                      <a:pt x="1347" y="185"/>
                    </a:cubicBezTo>
                    <a:close/>
                    <a:moveTo>
                      <a:pt x="1347" y="185"/>
                    </a:moveTo>
                    <a:cubicBezTo>
                      <a:pt x="1347" y="185"/>
                      <a:pt x="1347" y="185"/>
                      <a:pt x="1347" y="18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14">
                <a:extLst>
                  <a:ext uri="{FF2B5EF4-FFF2-40B4-BE49-F238E27FC236}">
                    <a16:creationId xmlns:a16="http://schemas.microsoft.com/office/drawing/2014/main" id="{918A5A2F-721B-4612-B430-AC2D46866A7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634200" y="3686175"/>
                <a:ext cx="774701" cy="538163"/>
              </a:xfrm>
              <a:custGeom>
                <a:avLst/>
                <a:gdLst>
                  <a:gd name="T0" fmla="*/ 607 w 3485"/>
                  <a:gd name="T1" fmla="*/ 2416 h 2416"/>
                  <a:gd name="T2" fmla="*/ 600 w 3485"/>
                  <a:gd name="T3" fmla="*/ 2416 h 2416"/>
                  <a:gd name="T4" fmla="*/ 226 w 3485"/>
                  <a:gd name="T5" fmla="*/ 2227 h 2416"/>
                  <a:gd name="T6" fmla="*/ 1467 w 3485"/>
                  <a:gd name="T7" fmla="*/ 706 h 2416"/>
                  <a:gd name="T8" fmla="*/ 3405 w 3485"/>
                  <a:gd name="T9" fmla="*/ 392 h 2416"/>
                  <a:gd name="T10" fmla="*/ 3354 w 3485"/>
                  <a:gd name="T11" fmla="*/ 863 h 2416"/>
                  <a:gd name="T12" fmla="*/ 3228 w 3485"/>
                  <a:gd name="T13" fmla="*/ 898 h 2416"/>
                  <a:gd name="T14" fmla="*/ 3192 w 3485"/>
                  <a:gd name="T15" fmla="*/ 772 h 2416"/>
                  <a:gd name="T16" fmla="*/ 3244 w 3485"/>
                  <a:gd name="T17" fmla="*/ 484 h 2416"/>
                  <a:gd name="T18" fmla="*/ 1559 w 3485"/>
                  <a:gd name="T19" fmla="*/ 866 h 2416"/>
                  <a:gd name="T20" fmla="*/ 387 w 3485"/>
                  <a:gd name="T21" fmla="*/ 2134 h 2416"/>
                  <a:gd name="T22" fmla="*/ 614 w 3485"/>
                  <a:gd name="T23" fmla="*/ 2231 h 2416"/>
                  <a:gd name="T24" fmla="*/ 700 w 3485"/>
                  <a:gd name="T25" fmla="*/ 2330 h 2416"/>
                  <a:gd name="T26" fmla="*/ 607 w 3485"/>
                  <a:gd name="T27" fmla="*/ 2416 h 2416"/>
                  <a:gd name="T28" fmla="*/ 607 w 3485"/>
                  <a:gd name="T29" fmla="*/ 2416 h 2416"/>
                  <a:gd name="T30" fmla="*/ 607 w 3485"/>
                  <a:gd name="T31" fmla="*/ 2416 h 2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485" h="2416">
                    <a:moveTo>
                      <a:pt x="607" y="2416"/>
                    </a:moveTo>
                    <a:cubicBezTo>
                      <a:pt x="605" y="2416"/>
                      <a:pt x="603" y="2416"/>
                      <a:pt x="600" y="2416"/>
                    </a:cubicBezTo>
                    <a:cubicBezTo>
                      <a:pt x="372" y="2399"/>
                      <a:pt x="271" y="2304"/>
                      <a:pt x="226" y="2227"/>
                    </a:cubicBezTo>
                    <a:cubicBezTo>
                      <a:pt x="0" y="1835"/>
                      <a:pt x="697" y="1151"/>
                      <a:pt x="1467" y="706"/>
                    </a:cubicBezTo>
                    <a:cubicBezTo>
                      <a:pt x="2238" y="261"/>
                      <a:pt x="3179" y="0"/>
                      <a:pt x="3405" y="392"/>
                    </a:cubicBezTo>
                    <a:cubicBezTo>
                      <a:pt x="3454" y="477"/>
                      <a:pt x="3485" y="627"/>
                      <a:pt x="3354" y="863"/>
                    </a:cubicBezTo>
                    <a:cubicBezTo>
                      <a:pt x="3329" y="907"/>
                      <a:pt x="3273" y="923"/>
                      <a:pt x="3228" y="898"/>
                    </a:cubicBezTo>
                    <a:cubicBezTo>
                      <a:pt x="3183" y="873"/>
                      <a:pt x="3167" y="817"/>
                      <a:pt x="3192" y="772"/>
                    </a:cubicBezTo>
                    <a:cubicBezTo>
                      <a:pt x="3262" y="648"/>
                      <a:pt x="3280" y="546"/>
                      <a:pt x="3244" y="484"/>
                    </a:cubicBezTo>
                    <a:cubicBezTo>
                      <a:pt x="3124" y="275"/>
                      <a:pt x="2377" y="394"/>
                      <a:pt x="1559" y="866"/>
                    </a:cubicBezTo>
                    <a:cubicBezTo>
                      <a:pt x="742" y="1338"/>
                      <a:pt x="266" y="1925"/>
                      <a:pt x="387" y="2134"/>
                    </a:cubicBezTo>
                    <a:cubicBezTo>
                      <a:pt x="427" y="2203"/>
                      <a:pt x="533" y="2225"/>
                      <a:pt x="614" y="2231"/>
                    </a:cubicBezTo>
                    <a:cubicBezTo>
                      <a:pt x="665" y="2235"/>
                      <a:pt x="703" y="2279"/>
                      <a:pt x="700" y="2330"/>
                    </a:cubicBezTo>
                    <a:cubicBezTo>
                      <a:pt x="696" y="2379"/>
                      <a:pt x="655" y="2416"/>
                      <a:pt x="607" y="2416"/>
                    </a:cubicBezTo>
                    <a:close/>
                    <a:moveTo>
                      <a:pt x="607" y="2416"/>
                    </a:moveTo>
                    <a:cubicBezTo>
                      <a:pt x="607" y="2416"/>
                      <a:pt x="607" y="2416"/>
                      <a:pt x="607" y="24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15">
                <a:extLst>
                  <a:ext uri="{FF2B5EF4-FFF2-40B4-BE49-F238E27FC236}">
                    <a16:creationId xmlns:a16="http://schemas.microsoft.com/office/drawing/2014/main" id="{91DE9E7E-5E77-4DAB-9DE5-94824A79DAA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872325" y="3643313"/>
                <a:ext cx="180975" cy="601663"/>
              </a:xfrm>
              <a:custGeom>
                <a:avLst/>
                <a:gdLst>
                  <a:gd name="T0" fmla="*/ 720 w 812"/>
                  <a:gd name="T1" fmla="*/ 2694 h 2694"/>
                  <a:gd name="T2" fmla="*/ 0 w 812"/>
                  <a:gd name="T3" fmla="*/ 1347 h 2694"/>
                  <a:gd name="T4" fmla="*/ 720 w 812"/>
                  <a:gd name="T5" fmla="*/ 0 h 2694"/>
                  <a:gd name="T6" fmla="*/ 812 w 812"/>
                  <a:gd name="T7" fmla="*/ 93 h 2694"/>
                  <a:gd name="T8" fmla="*/ 720 w 812"/>
                  <a:gd name="T9" fmla="*/ 185 h 2694"/>
                  <a:gd name="T10" fmla="*/ 359 w 812"/>
                  <a:gd name="T11" fmla="*/ 501 h 2694"/>
                  <a:gd name="T12" fmla="*/ 185 w 812"/>
                  <a:gd name="T13" fmla="*/ 1347 h 2694"/>
                  <a:gd name="T14" fmla="*/ 359 w 812"/>
                  <a:gd name="T15" fmla="*/ 2192 h 2694"/>
                  <a:gd name="T16" fmla="*/ 720 w 812"/>
                  <a:gd name="T17" fmla="*/ 2508 h 2694"/>
                  <a:gd name="T18" fmla="*/ 812 w 812"/>
                  <a:gd name="T19" fmla="*/ 2601 h 2694"/>
                  <a:gd name="T20" fmla="*/ 720 w 812"/>
                  <a:gd name="T21" fmla="*/ 2694 h 2694"/>
                  <a:gd name="T22" fmla="*/ 720 w 812"/>
                  <a:gd name="T23" fmla="*/ 2694 h 2694"/>
                  <a:gd name="T24" fmla="*/ 720 w 812"/>
                  <a:gd name="T25" fmla="*/ 2694 h 2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12" h="2694">
                    <a:moveTo>
                      <a:pt x="720" y="2694"/>
                    </a:moveTo>
                    <a:cubicBezTo>
                      <a:pt x="316" y="2694"/>
                      <a:pt x="0" y="2103"/>
                      <a:pt x="0" y="1347"/>
                    </a:cubicBezTo>
                    <a:cubicBezTo>
                      <a:pt x="0" y="592"/>
                      <a:pt x="316" y="0"/>
                      <a:pt x="720" y="0"/>
                    </a:cubicBezTo>
                    <a:cubicBezTo>
                      <a:pt x="771" y="0"/>
                      <a:pt x="812" y="42"/>
                      <a:pt x="812" y="93"/>
                    </a:cubicBezTo>
                    <a:cubicBezTo>
                      <a:pt x="812" y="144"/>
                      <a:pt x="770" y="185"/>
                      <a:pt x="720" y="185"/>
                    </a:cubicBezTo>
                    <a:cubicBezTo>
                      <a:pt x="591" y="185"/>
                      <a:pt x="459" y="300"/>
                      <a:pt x="359" y="501"/>
                    </a:cubicBezTo>
                    <a:cubicBezTo>
                      <a:pt x="247" y="726"/>
                      <a:pt x="185" y="1026"/>
                      <a:pt x="185" y="1347"/>
                    </a:cubicBezTo>
                    <a:cubicBezTo>
                      <a:pt x="185" y="1668"/>
                      <a:pt x="247" y="1968"/>
                      <a:pt x="359" y="2192"/>
                    </a:cubicBezTo>
                    <a:cubicBezTo>
                      <a:pt x="459" y="2393"/>
                      <a:pt x="591" y="2508"/>
                      <a:pt x="720" y="2508"/>
                    </a:cubicBezTo>
                    <a:cubicBezTo>
                      <a:pt x="771" y="2508"/>
                      <a:pt x="812" y="2550"/>
                      <a:pt x="812" y="2601"/>
                    </a:cubicBezTo>
                    <a:cubicBezTo>
                      <a:pt x="812" y="2653"/>
                      <a:pt x="771" y="2694"/>
                      <a:pt x="720" y="2694"/>
                    </a:cubicBezTo>
                    <a:close/>
                    <a:moveTo>
                      <a:pt x="720" y="2694"/>
                    </a:moveTo>
                    <a:cubicBezTo>
                      <a:pt x="720" y="2694"/>
                      <a:pt x="720" y="2694"/>
                      <a:pt x="720" y="269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16">
                <a:extLst>
                  <a:ext uri="{FF2B5EF4-FFF2-40B4-BE49-F238E27FC236}">
                    <a16:creationId xmlns:a16="http://schemas.microsoft.com/office/drawing/2014/main" id="{BAF1C090-E08F-40ED-84F1-EB2A945D4EC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988213" y="3643313"/>
                <a:ext cx="179388" cy="601663"/>
              </a:xfrm>
              <a:custGeom>
                <a:avLst/>
                <a:gdLst>
                  <a:gd name="T0" fmla="*/ 92 w 812"/>
                  <a:gd name="T1" fmla="*/ 2693 h 2693"/>
                  <a:gd name="T2" fmla="*/ 0 w 812"/>
                  <a:gd name="T3" fmla="*/ 2601 h 2693"/>
                  <a:gd name="T4" fmla="*/ 92 w 812"/>
                  <a:gd name="T5" fmla="*/ 2508 h 2693"/>
                  <a:gd name="T6" fmla="*/ 453 w 812"/>
                  <a:gd name="T7" fmla="*/ 2192 h 2693"/>
                  <a:gd name="T8" fmla="*/ 627 w 812"/>
                  <a:gd name="T9" fmla="*/ 1347 h 2693"/>
                  <a:gd name="T10" fmla="*/ 453 w 812"/>
                  <a:gd name="T11" fmla="*/ 501 h 2693"/>
                  <a:gd name="T12" fmla="*/ 92 w 812"/>
                  <a:gd name="T13" fmla="*/ 185 h 2693"/>
                  <a:gd name="T14" fmla="*/ 0 w 812"/>
                  <a:gd name="T15" fmla="*/ 93 h 2693"/>
                  <a:gd name="T16" fmla="*/ 92 w 812"/>
                  <a:gd name="T17" fmla="*/ 0 h 2693"/>
                  <a:gd name="T18" fmla="*/ 812 w 812"/>
                  <a:gd name="T19" fmla="*/ 1347 h 2693"/>
                  <a:gd name="T20" fmla="*/ 92 w 812"/>
                  <a:gd name="T21" fmla="*/ 2693 h 2693"/>
                  <a:gd name="T22" fmla="*/ 92 w 812"/>
                  <a:gd name="T23" fmla="*/ 2693 h 2693"/>
                  <a:gd name="T24" fmla="*/ 92 w 812"/>
                  <a:gd name="T25" fmla="*/ 2693 h 26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12" h="2693">
                    <a:moveTo>
                      <a:pt x="92" y="2693"/>
                    </a:moveTo>
                    <a:cubicBezTo>
                      <a:pt x="41" y="2693"/>
                      <a:pt x="0" y="2652"/>
                      <a:pt x="0" y="2601"/>
                    </a:cubicBezTo>
                    <a:cubicBezTo>
                      <a:pt x="0" y="2550"/>
                      <a:pt x="41" y="2508"/>
                      <a:pt x="92" y="2508"/>
                    </a:cubicBezTo>
                    <a:cubicBezTo>
                      <a:pt x="221" y="2508"/>
                      <a:pt x="352" y="2393"/>
                      <a:pt x="453" y="2192"/>
                    </a:cubicBezTo>
                    <a:cubicBezTo>
                      <a:pt x="565" y="1968"/>
                      <a:pt x="627" y="1668"/>
                      <a:pt x="627" y="1347"/>
                    </a:cubicBezTo>
                    <a:cubicBezTo>
                      <a:pt x="627" y="1026"/>
                      <a:pt x="565" y="726"/>
                      <a:pt x="453" y="501"/>
                    </a:cubicBezTo>
                    <a:cubicBezTo>
                      <a:pt x="352" y="300"/>
                      <a:pt x="221" y="185"/>
                      <a:pt x="92" y="185"/>
                    </a:cubicBezTo>
                    <a:cubicBezTo>
                      <a:pt x="41" y="185"/>
                      <a:pt x="0" y="144"/>
                      <a:pt x="0" y="93"/>
                    </a:cubicBezTo>
                    <a:cubicBezTo>
                      <a:pt x="0" y="42"/>
                      <a:pt x="41" y="0"/>
                      <a:pt x="92" y="0"/>
                    </a:cubicBezTo>
                    <a:cubicBezTo>
                      <a:pt x="496" y="0"/>
                      <a:pt x="812" y="592"/>
                      <a:pt x="812" y="1347"/>
                    </a:cubicBezTo>
                    <a:cubicBezTo>
                      <a:pt x="812" y="2102"/>
                      <a:pt x="496" y="2693"/>
                      <a:pt x="92" y="2693"/>
                    </a:cubicBezTo>
                    <a:close/>
                    <a:moveTo>
                      <a:pt x="92" y="2693"/>
                    </a:moveTo>
                    <a:cubicBezTo>
                      <a:pt x="92" y="2693"/>
                      <a:pt x="92" y="2693"/>
                      <a:pt x="92" y="269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17">
                <a:extLst>
                  <a:ext uri="{FF2B5EF4-FFF2-40B4-BE49-F238E27FC236}">
                    <a16:creationId xmlns:a16="http://schemas.microsoft.com/office/drawing/2014/main" id="{5793DBCB-503D-42D5-9C22-021979599E5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721513" y="3921125"/>
                <a:ext cx="598488" cy="188913"/>
              </a:xfrm>
              <a:custGeom>
                <a:avLst/>
                <a:gdLst>
                  <a:gd name="T0" fmla="*/ 92 w 2694"/>
                  <a:gd name="T1" fmla="*/ 93 h 846"/>
                  <a:gd name="T2" fmla="*/ 2601 w 2694"/>
                  <a:gd name="T3" fmla="*/ 93 h 846"/>
                  <a:gd name="T4" fmla="*/ 2601 w 2694"/>
                  <a:gd name="T5" fmla="*/ 185 h 846"/>
                  <a:gd name="T6" fmla="*/ 92 w 2694"/>
                  <a:gd name="T7" fmla="*/ 185 h 846"/>
                  <a:gd name="T8" fmla="*/ 0 w 2694"/>
                  <a:gd name="T9" fmla="*/ 93 h 846"/>
                  <a:gd name="T10" fmla="*/ 92 w 2694"/>
                  <a:gd name="T11" fmla="*/ 0 h 846"/>
                  <a:gd name="T12" fmla="*/ 2601 w 2694"/>
                  <a:gd name="T13" fmla="*/ 0 h 846"/>
                  <a:gd name="T14" fmla="*/ 2694 w 2694"/>
                  <a:gd name="T15" fmla="*/ 93 h 846"/>
                  <a:gd name="T16" fmla="*/ 2601 w 2694"/>
                  <a:gd name="T17" fmla="*/ 185 h 846"/>
                  <a:gd name="T18" fmla="*/ 311 w 2694"/>
                  <a:gd name="T19" fmla="*/ 753 h 846"/>
                  <a:gd name="T20" fmla="*/ 2383 w 2694"/>
                  <a:gd name="T21" fmla="*/ 753 h 846"/>
                  <a:gd name="T22" fmla="*/ 2383 w 2694"/>
                  <a:gd name="T23" fmla="*/ 846 h 846"/>
                  <a:gd name="T24" fmla="*/ 311 w 2694"/>
                  <a:gd name="T25" fmla="*/ 846 h 846"/>
                  <a:gd name="T26" fmla="*/ 218 w 2694"/>
                  <a:gd name="T27" fmla="*/ 753 h 846"/>
                  <a:gd name="T28" fmla="*/ 311 w 2694"/>
                  <a:gd name="T29" fmla="*/ 661 h 846"/>
                  <a:gd name="T30" fmla="*/ 2383 w 2694"/>
                  <a:gd name="T31" fmla="*/ 661 h 846"/>
                  <a:gd name="T32" fmla="*/ 2476 w 2694"/>
                  <a:gd name="T33" fmla="*/ 753 h 846"/>
                  <a:gd name="T34" fmla="*/ 2383 w 2694"/>
                  <a:gd name="T35" fmla="*/ 846 h 846"/>
                  <a:gd name="T36" fmla="*/ 2383 w 2694"/>
                  <a:gd name="T37" fmla="*/ 846 h 846"/>
                  <a:gd name="T38" fmla="*/ 2383 w 2694"/>
                  <a:gd name="T39" fmla="*/ 846 h 8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94" h="846">
                    <a:moveTo>
                      <a:pt x="92" y="93"/>
                    </a:moveTo>
                    <a:cubicBezTo>
                      <a:pt x="2601" y="93"/>
                      <a:pt x="2601" y="93"/>
                      <a:pt x="2601" y="93"/>
                    </a:cubicBezTo>
                    <a:moveTo>
                      <a:pt x="2601" y="185"/>
                    </a:moveTo>
                    <a:cubicBezTo>
                      <a:pt x="92" y="185"/>
                      <a:pt x="92" y="185"/>
                      <a:pt x="92" y="185"/>
                    </a:cubicBezTo>
                    <a:cubicBezTo>
                      <a:pt x="41" y="185"/>
                      <a:pt x="0" y="144"/>
                      <a:pt x="0" y="93"/>
                    </a:cubicBezTo>
                    <a:cubicBezTo>
                      <a:pt x="0" y="42"/>
                      <a:pt x="41" y="0"/>
                      <a:pt x="92" y="0"/>
                    </a:cubicBezTo>
                    <a:cubicBezTo>
                      <a:pt x="2601" y="0"/>
                      <a:pt x="2601" y="0"/>
                      <a:pt x="2601" y="0"/>
                    </a:cubicBezTo>
                    <a:cubicBezTo>
                      <a:pt x="2652" y="0"/>
                      <a:pt x="2694" y="42"/>
                      <a:pt x="2694" y="93"/>
                    </a:cubicBezTo>
                    <a:cubicBezTo>
                      <a:pt x="2694" y="144"/>
                      <a:pt x="2652" y="185"/>
                      <a:pt x="2601" y="185"/>
                    </a:cubicBezTo>
                    <a:close/>
                    <a:moveTo>
                      <a:pt x="311" y="753"/>
                    </a:moveTo>
                    <a:cubicBezTo>
                      <a:pt x="2383" y="753"/>
                      <a:pt x="2383" y="753"/>
                      <a:pt x="2383" y="753"/>
                    </a:cubicBezTo>
                    <a:moveTo>
                      <a:pt x="2383" y="846"/>
                    </a:moveTo>
                    <a:cubicBezTo>
                      <a:pt x="311" y="846"/>
                      <a:pt x="311" y="846"/>
                      <a:pt x="311" y="846"/>
                    </a:cubicBezTo>
                    <a:cubicBezTo>
                      <a:pt x="259" y="846"/>
                      <a:pt x="218" y="804"/>
                      <a:pt x="218" y="753"/>
                    </a:cubicBezTo>
                    <a:cubicBezTo>
                      <a:pt x="218" y="702"/>
                      <a:pt x="260" y="661"/>
                      <a:pt x="311" y="661"/>
                    </a:cubicBezTo>
                    <a:cubicBezTo>
                      <a:pt x="2383" y="661"/>
                      <a:pt x="2383" y="661"/>
                      <a:pt x="2383" y="661"/>
                    </a:cubicBezTo>
                    <a:cubicBezTo>
                      <a:pt x="2434" y="661"/>
                      <a:pt x="2476" y="702"/>
                      <a:pt x="2476" y="753"/>
                    </a:cubicBezTo>
                    <a:cubicBezTo>
                      <a:pt x="2476" y="804"/>
                      <a:pt x="2434" y="846"/>
                      <a:pt x="2383" y="846"/>
                    </a:cubicBezTo>
                    <a:close/>
                    <a:moveTo>
                      <a:pt x="2383" y="846"/>
                    </a:moveTo>
                    <a:cubicBezTo>
                      <a:pt x="2383" y="846"/>
                      <a:pt x="2383" y="846"/>
                      <a:pt x="2383" y="84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18">
                <a:extLst>
                  <a:ext uri="{FF2B5EF4-FFF2-40B4-BE49-F238E27FC236}">
                    <a16:creationId xmlns:a16="http://schemas.microsoft.com/office/drawing/2014/main" id="{D7F842AC-3F81-4B6C-B91D-C0A8A5737F8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769138" y="3775075"/>
                <a:ext cx="501650" cy="41275"/>
              </a:xfrm>
              <a:custGeom>
                <a:avLst/>
                <a:gdLst>
                  <a:gd name="T0" fmla="*/ 93 w 2258"/>
                  <a:gd name="T1" fmla="*/ 92 h 185"/>
                  <a:gd name="T2" fmla="*/ 2165 w 2258"/>
                  <a:gd name="T3" fmla="*/ 92 h 185"/>
                  <a:gd name="T4" fmla="*/ 2165 w 2258"/>
                  <a:gd name="T5" fmla="*/ 185 h 185"/>
                  <a:gd name="T6" fmla="*/ 93 w 2258"/>
                  <a:gd name="T7" fmla="*/ 185 h 185"/>
                  <a:gd name="T8" fmla="*/ 0 w 2258"/>
                  <a:gd name="T9" fmla="*/ 92 h 185"/>
                  <a:gd name="T10" fmla="*/ 93 w 2258"/>
                  <a:gd name="T11" fmla="*/ 0 h 185"/>
                  <a:gd name="T12" fmla="*/ 2165 w 2258"/>
                  <a:gd name="T13" fmla="*/ 0 h 185"/>
                  <a:gd name="T14" fmla="*/ 2258 w 2258"/>
                  <a:gd name="T15" fmla="*/ 92 h 185"/>
                  <a:gd name="T16" fmla="*/ 2165 w 2258"/>
                  <a:gd name="T17" fmla="*/ 185 h 185"/>
                  <a:gd name="T18" fmla="*/ 2165 w 2258"/>
                  <a:gd name="T19" fmla="*/ 185 h 185"/>
                  <a:gd name="T20" fmla="*/ 2165 w 2258"/>
                  <a:gd name="T21" fmla="*/ 18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258" h="185">
                    <a:moveTo>
                      <a:pt x="93" y="92"/>
                    </a:moveTo>
                    <a:cubicBezTo>
                      <a:pt x="2165" y="92"/>
                      <a:pt x="2165" y="92"/>
                      <a:pt x="2165" y="92"/>
                    </a:cubicBezTo>
                    <a:moveTo>
                      <a:pt x="2165" y="185"/>
                    </a:moveTo>
                    <a:cubicBezTo>
                      <a:pt x="93" y="185"/>
                      <a:pt x="93" y="185"/>
                      <a:pt x="93" y="185"/>
                    </a:cubicBezTo>
                    <a:cubicBezTo>
                      <a:pt x="41" y="185"/>
                      <a:pt x="0" y="143"/>
                      <a:pt x="0" y="92"/>
                    </a:cubicBezTo>
                    <a:cubicBezTo>
                      <a:pt x="0" y="41"/>
                      <a:pt x="42" y="0"/>
                      <a:pt x="93" y="0"/>
                    </a:cubicBezTo>
                    <a:cubicBezTo>
                      <a:pt x="2165" y="0"/>
                      <a:pt x="2165" y="0"/>
                      <a:pt x="2165" y="0"/>
                    </a:cubicBezTo>
                    <a:cubicBezTo>
                      <a:pt x="2216" y="0"/>
                      <a:pt x="2258" y="41"/>
                      <a:pt x="2258" y="92"/>
                    </a:cubicBezTo>
                    <a:cubicBezTo>
                      <a:pt x="2258" y="143"/>
                      <a:pt x="2216" y="185"/>
                      <a:pt x="2165" y="185"/>
                    </a:cubicBezTo>
                    <a:close/>
                    <a:moveTo>
                      <a:pt x="2165" y="185"/>
                    </a:moveTo>
                    <a:cubicBezTo>
                      <a:pt x="2165" y="185"/>
                      <a:pt x="2165" y="185"/>
                      <a:pt x="2165" y="18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75C7C7AD-B6F1-43DA-8B9D-A19CFE836EFC}"/>
                </a:ext>
              </a:extLst>
            </p:cNvPr>
            <p:cNvCxnSpPr/>
            <p:nvPr/>
          </p:nvCxnSpPr>
          <p:spPr>
            <a:xfrm>
              <a:off x="8124263" y="3429000"/>
              <a:ext cx="880952" cy="0"/>
            </a:xfrm>
            <a:prstGeom prst="line">
              <a:avLst/>
            </a:prstGeom>
            <a:ln w="19050">
              <a:solidFill>
                <a:srgbClr val="1DC4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3FB26A14-FA89-4364-B557-D012CE8B0173}"/>
                </a:ext>
              </a:extLst>
            </p:cNvPr>
            <p:cNvCxnSpPr/>
            <p:nvPr/>
          </p:nvCxnSpPr>
          <p:spPr>
            <a:xfrm>
              <a:off x="9920610" y="3429000"/>
              <a:ext cx="880952" cy="0"/>
            </a:xfrm>
            <a:prstGeom prst="line">
              <a:avLst/>
            </a:prstGeom>
            <a:ln w="19050">
              <a:solidFill>
                <a:srgbClr val="1DC4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103266CE-CA1C-4CD3-A341-A8F40ED4A00A}"/>
                </a:ext>
              </a:extLst>
            </p:cNvPr>
            <p:cNvGrpSpPr/>
            <p:nvPr/>
          </p:nvGrpSpPr>
          <p:grpSpPr>
            <a:xfrm>
              <a:off x="4851335" y="3944435"/>
              <a:ext cx="2031325" cy="1139622"/>
              <a:chOff x="4851335" y="3844499"/>
              <a:chExt cx="2031325" cy="1139622"/>
            </a:xfrm>
          </p:grpSpPr>
          <p:cxnSp>
            <p:nvCxnSpPr>
              <p:cNvPr id="65" name="直接连接符 64">
                <a:extLst>
                  <a:ext uri="{FF2B5EF4-FFF2-40B4-BE49-F238E27FC236}">
                    <a16:creationId xmlns:a16="http://schemas.microsoft.com/office/drawing/2014/main" id="{E90C990A-8EF6-4740-9ACB-393CFAA7B3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66998" y="3844499"/>
                <a:ext cx="0" cy="727501"/>
              </a:xfrm>
              <a:prstGeom prst="line">
                <a:avLst/>
              </a:prstGeom>
              <a:ln w="12700">
                <a:solidFill>
                  <a:srgbClr val="31C7F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文本框 65">
                <a:extLst>
                  <a:ext uri="{FF2B5EF4-FFF2-40B4-BE49-F238E27FC236}">
                    <a16:creationId xmlns:a16="http://schemas.microsoft.com/office/drawing/2014/main" id="{D05FD1AA-F1B8-4E19-B0B7-194E5DB906A8}"/>
                  </a:ext>
                </a:extLst>
              </p:cNvPr>
              <p:cNvSpPr txBox="1"/>
              <p:nvPr/>
            </p:nvSpPr>
            <p:spPr>
              <a:xfrm>
                <a:off x="4851335" y="4614789"/>
                <a:ext cx="20313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</a:rPr>
                  <a:t>请在这里输入标题</a:t>
                </a:r>
              </a:p>
            </p:txBody>
          </p:sp>
        </p:grpSp>
        <p:grpSp>
          <p:nvGrpSpPr>
            <p:cNvPr id="68" name="组合 67">
              <a:extLst>
                <a:ext uri="{FF2B5EF4-FFF2-40B4-BE49-F238E27FC236}">
                  <a16:creationId xmlns:a16="http://schemas.microsoft.com/office/drawing/2014/main" id="{CDDC6A7C-8E81-4FC2-B97E-77718D789333}"/>
                </a:ext>
              </a:extLst>
            </p:cNvPr>
            <p:cNvGrpSpPr/>
            <p:nvPr/>
          </p:nvGrpSpPr>
          <p:grpSpPr>
            <a:xfrm>
              <a:off x="8446943" y="3944435"/>
              <a:ext cx="2031325" cy="1139622"/>
              <a:chOff x="4851335" y="3844499"/>
              <a:chExt cx="2031325" cy="1139622"/>
            </a:xfrm>
          </p:grpSpPr>
          <p:cxnSp>
            <p:nvCxnSpPr>
              <p:cNvPr id="69" name="直接连接符 68">
                <a:extLst>
                  <a:ext uri="{FF2B5EF4-FFF2-40B4-BE49-F238E27FC236}">
                    <a16:creationId xmlns:a16="http://schemas.microsoft.com/office/drawing/2014/main" id="{3C6D46B7-984E-4B2A-9CC5-78AFA6A49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66998" y="3844499"/>
                <a:ext cx="0" cy="727501"/>
              </a:xfrm>
              <a:prstGeom prst="line">
                <a:avLst/>
              </a:prstGeom>
              <a:ln w="12700">
                <a:solidFill>
                  <a:srgbClr val="31C7F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0" name="文本框 69">
                <a:extLst>
                  <a:ext uri="{FF2B5EF4-FFF2-40B4-BE49-F238E27FC236}">
                    <a16:creationId xmlns:a16="http://schemas.microsoft.com/office/drawing/2014/main" id="{4AC0955C-3702-4AAE-9B73-B91D822510F0}"/>
                  </a:ext>
                </a:extLst>
              </p:cNvPr>
              <p:cNvSpPr txBox="1"/>
              <p:nvPr/>
            </p:nvSpPr>
            <p:spPr>
              <a:xfrm>
                <a:off x="4851335" y="4614789"/>
                <a:ext cx="20313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</a:rPr>
                  <a:t>请在这里输入标题</a:t>
                </a:r>
              </a:p>
            </p:txBody>
          </p:sp>
        </p:grpSp>
        <p:grpSp>
          <p:nvGrpSpPr>
            <p:cNvPr id="67" name="组合 66">
              <a:extLst>
                <a:ext uri="{FF2B5EF4-FFF2-40B4-BE49-F238E27FC236}">
                  <a16:creationId xmlns:a16="http://schemas.microsoft.com/office/drawing/2014/main" id="{F763C622-18C1-46E8-AFE5-38F849E3A12A}"/>
                </a:ext>
              </a:extLst>
            </p:cNvPr>
            <p:cNvGrpSpPr/>
            <p:nvPr/>
          </p:nvGrpSpPr>
          <p:grpSpPr>
            <a:xfrm>
              <a:off x="10246539" y="1802319"/>
              <a:ext cx="2031325" cy="1139622"/>
              <a:chOff x="8446943" y="1082247"/>
              <a:chExt cx="2031325" cy="1139622"/>
            </a:xfrm>
          </p:grpSpPr>
          <p:cxnSp>
            <p:nvCxnSpPr>
              <p:cNvPr id="78" name="直接连接符 77">
                <a:extLst>
                  <a:ext uri="{FF2B5EF4-FFF2-40B4-BE49-F238E27FC236}">
                    <a16:creationId xmlns:a16="http://schemas.microsoft.com/office/drawing/2014/main" id="{FDD41C9D-CFE3-4C15-B98C-D2742C31CC8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462606" y="1494368"/>
                <a:ext cx="0" cy="727501"/>
              </a:xfrm>
              <a:prstGeom prst="line">
                <a:avLst/>
              </a:prstGeom>
              <a:ln w="12700">
                <a:solidFill>
                  <a:srgbClr val="31C7F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文本框 78">
                <a:extLst>
                  <a:ext uri="{FF2B5EF4-FFF2-40B4-BE49-F238E27FC236}">
                    <a16:creationId xmlns:a16="http://schemas.microsoft.com/office/drawing/2014/main" id="{37300785-AE03-4ADF-ACE1-8A4DAA4AFFDF}"/>
                  </a:ext>
                </a:extLst>
              </p:cNvPr>
              <p:cNvSpPr txBox="1"/>
              <p:nvPr/>
            </p:nvSpPr>
            <p:spPr>
              <a:xfrm>
                <a:off x="8446943" y="1082247"/>
                <a:ext cx="20313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</a:rPr>
                  <a:t>请在这里输入标题</a:t>
                </a:r>
              </a:p>
            </p:txBody>
          </p:sp>
        </p:grpSp>
        <p:grpSp>
          <p:nvGrpSpPr>
            <p:cNvPr id="81" name="组合 80">
              <a:extLst>
                <a:ext uri="{FF2B5EF4-FFF2-40B4-BE49-F238E27FC236}">
                  <a16:creationId xmlns:a16="http://schemas.microsoft.com/office/drawing/2014/main" id="{B464505E-A82D-4135-B30F-1A77EE570AAE}"/>
                </a:ext>
              </a:extLst>
            </p:cNvPr>
            <p:cNvGrpSpPr/>
            <p:nvPr/>
          </p:nvGrpSpPr>
          <p:grpSpPr>
            <a:xfrm>
              <a:off x="6649915" y="1802319"/>
              <a:ext cx="2031325" cy="1139622"/>
              <a:chOff x="8446943" y="1082247"/>
              <a:chExt cx="2031325" cy="1139622"/>
            </a:xfrm>
          </p:grpSpPr>
          <p:cxnSp>
            <p:nvCxnSpPr>
              <p:cNvPr id="82" name="直接连接符 81">
                <a:extLst>
                  <a:ext uri="{FF2B5EF4-FFF2-40B4-BE49-F238E27FC236}">
                    <a16:creationId xmlns:a16="http://schemas.microsoft.com/office/drawing/2014/main" id="{AF021684-DDD7-474A-B278-0826F9D6F2A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462606" y="1494368"/>
                <a:ext cx="0" cy="727501"/>
              </a:xfrm>
              <a:prstGeom prst="line">
                <a:avLst/>
              </a:prstGeom>
              <a:ln w="12700">
                <a:solidFill>
                  <a:srgbClr val="31C7F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3" name="文本框 82">
                <a:extLst>
                  <a:ext uri="{FF2B5EF4-FFF2-40B4-BE49-F238E27FC236}">
                    <a16:creationId xmlns:a16="http://schemas.microsoft.com/office/drawing/2014/main" id="{B2683554-F14A-466D-88CC-A2377F13BE33}"/>
                  </a:ext>
                </a:extLst>
              </p:cNvPr>
              <p:cNvSpPr txBox="1"/>
              <p:nvPr/>
            </p:nvSpPr>
            <p:spPr>
              <a:xfrm>
                <a:off x="8446943" y="1082247"/>
                <a:ext cx="20313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</a:rPr>
                  <a:t>请在这里输入标题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94833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515188F-7AF9-40D6-8D1C-A3ECA07CC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74628"/>
            <a:ext cx="12193057" cy="71329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77973C5-F750-41A7-B3E3-CCDD5E3E04E8}"/>
              </a:ext>
            </a:extLst>
          </p:cNvPr>
          <p:cNvSpPr txBox="1"/>
          <p:nvPr/>
        </p:nvSpPr>
        <p:spPr>
          <a:xfrm>
            <a:off x="899705" y="1414765"/>
            <a:ext cx="10392589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9900" b="1" dirty="0">
                <a:solidFill>
                  <a:srgbClr val="31C7FC"/>
                </a:solidFill>
              </a:rPr>
              <a:t>重磅发布</a:t>
            </a:r>
          </a:p>
        </p:txBody>
      </p:sp>
    </p:spTree>
    <p:extLst>
      <p:ext uri="{BB962C8B-B14F-4D97-AF65-F5344CB8AC3E}">
        <p14:creationId xmlns:p14="http://schemas.microsoft.com/office/powerpoint/2010/main" val="381520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9" name="图片 448">
            <a:extLst>
              <a:ext uri="{FF2B5EF4-FFF2-40B4-BE49-F238E27FC236}">
                <a16:creationId xmlns:a16="http://schemas.microsoft.com/office/drawing/2014/main" id="{68456D6C-E66A-4DF5-A62C-85AEA21903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529" y="-882"/>
            <a:ext cx="12193057" cy="6864691"/>
          </a:xfrm>
          <a:prstGeom prst="rect">
            <a:avLst/>
          </a:prstGeom>
        </p:spPr>
      </p:pic>
      <p:grpSp>
        <p:nvGrpSpPr>
          <p:cNvPr id="692" name="组合 691">
            <a:extLst>
              <a:ext uri="{FF2B5EF4-FFF2-40B4-BE49-F238E27FC236}">
                <a16:creationId xmlns:a16="http://schemas.microsoft.com/office/drawing/2014/main" id="{C1F044AE-41EB-489F-81A5-24992D07EC7F}"/>
              </a:ext>
            </a:extLst>
          </p:cNvPr>
          <p:cNvGrpSpPr/>
          <p:nvPr/>
        </p:nvGrpSpPr>
        <p:grpSpPr>
          <a:xfrm>
            <a:off x="8957209" y="1048787"/>
            <a:ext cx="2118242" cy="4907930"/>
            <a:chOff x="9062484" y="1048787"/>
            <a:chExt cx="2118242" cy="4907930"/>
          </a:xfrm>
        </p:grpSpPr>
        <p:grpSp>
          <p:nvGrpSpPr>
            <p:cNvPr id="678" name="组合 677">
              <a:extLst>
                <a:ext uri="{FF2B5EF4-FFF2-40B4-BE49-F238E27FC236}">
                  <a16:creationId xmlns:a16="http://schemas.microsoft.com/office/drawing/2014/main" id="{A3DB6870-F553-4EE8-90EC-A33992C23ECA}"/>
                </a:ext>
              </a:extLst>
            </p:cNvPr>
            <p:cNvGrpSpPr/>
            <p:nvPr/>
          </p:nvGrpSpPr>
          <p:grpSpPr>
            <a:xfrm>
              <a:off x="9062484" y="1048787"/>
              <a:ext cx="1629468" cy="1209713"/>
              <a:chOff x="8752206" y="2390041"/>
              <a:chExt cx="1629468" cy="1209713"/>
            </a:xfrm>
          </p:grpSpPr>
          <p:grpSp>
            <p:nvGrpSpPr>
              <p:cNvPr id="37" name="ae4b8be0-c67d-4e1f-bd41-3fce70b2bc7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  <a:extLst>
                  <a:ext uri="{FF2B5EF4-FFF2-40B4-BE49-F238E27FC236}">
                    <a16:creationId xmlns:a16="http://schemas.microsoft.com/office/drawing/2014/main" id="{A160C57F-1108-4E5A-BC70-9CC0BDE64E4A}"/>
                  </a:ext>
                </a:extLst>
              </p:cNvPr>
              <p:cNvGrpSpPr>
                <a:grpSpLocks noChangeAspect="1"/>
              </p:cNvGrpSpPr>
              <p:nvPr>
                <p:custDataLst>
                  <p:tags r:id="rId5"/>
                </p:custDataLst>
              </p:nvPr>
            </p:nvGrpSpPr>
            <p:grpSpPr>
              <a:xfrm>
                <a:off x="9352656" y="2672771"/>
                <a:ext cx="428569" cy="427472"/>
                <a:chOff x="5165726" y="2501106"/>
                <a:chExt cx="1860549" cy="1855788"/>
              </a:xfrm>
              <a:solidFill>
                <a:srgbClr val="31C7FC"/>
              </a:solidFill>
            </p:grpSpPr>
            <p:sp>
              <p:nvSpPr>
                <p:cNvPr id="38" name="íŝľíḑê">
                  <a:extLst>
                    <a:ext uri="{FF2B5EF4-FFF2-40B4-BE49-F238E27FC236}">
                      <a16:creationId xmlns:a16="http://schemas.microsoft.com/office/drawing/2014/main" id="{3E9A4956-E5A7-4A91-91A9-C29BD8BDF8F7}"/>
                    </a:ext>
                  </a:extLst>
                </p:cNvPr>
                <p:cNvSpPr/>
                <p:nvPr/>
              </p:nvSpPr>
              <p:spPr bwMode="auto">
                <a:xfrm>
                  <a:off x="6303963" y="3145631"/>
                  <a:ext cx="354012" cy="568325"/>
                </a:xfrm>
                <a:custGeom>
                  <a:avLst/>
                  <a:gdLst>
                    <a:gd name="T0" fmla="*/ 223 w 223"/>
                    <a:gd name="T1" fmla="*/ 0 h 358"/>
                    <a:gd name="T2" fmla="*/ 130 w 223"/>
                    <a:gd name="T3" fmla="*/ 0 h 358"/>
                    <a:gd name="T4" fmla="*/ 0 w 223"/>
                    <a:gd name="T5" fmla="*/ 358 h 358"/>
                    <a:gd name="T6" fmla="*/ 93 w 223"/>
                    <a:gd name="T7" fmla="*/ 358 h 358"/>
                    <a:gd name="T8" fmla="*/ 223 w 223"/>
                    <a:gd name="T9" fmla="*/ 0 h 358"/>
                    <a:gd name="T10" fmla="*/ 223 w 223"/>
                    <a:gd name="T11" fmla="*/ 0 h 3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3" h="358">
                      <a:moveTo>
                        <a:pt x="223" y="0"/>
                      </a:moveTo>
                      <a:lnTo>
                        <a:pt x="130" y="0"/>
                      </a:lnTo>
                      <a:lnTo>
                        <a:pt x="0" y="358"/>
                      </a:lnTo>
                      <a:lnTo>
                        <a:pt x="93" y="358"/>
                      </a:lnTo>
                      <a:lnTo>
                        <a:pt x="223" y="0"/>
                      </a:lnTo>
                      <a:lnTo>
                        <a:pt x="22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solidFill>
                      <a:srgbClr val="31C7FC"/>
                    </a:solidFill>
                  </a:endParaRPr>
                </a:p>
              </p:txBody>
            </p:sp>
            <p:sp>
              <p:nvSpPr>
                <p:cNvPr id="39" name="íşlîḋê">
                  <a:extLst>
                    <a:ext uri="{FF2B5EF4-FFF2-40B4-BE49-F238E27FC236}">
                      <a16:creationId xmlns:a16="http://schemas.microsoft.com/office/drawing/2014/main" id="{9B03334D-131A-40A9-B6E8-41ECD3939075}"/>
                    </a:ext>
                  </a:extLst>
                </p:cNvPr>
                <p:cNvSpPr/>
                <p:nvPr/>
              </p:nvSpPr>
              <p:spPr bwMode="auto">
                <a:xfrm>
                  <a:off x="5165726" y="2501106"/>
                  <a:ext cx="1860549" cy="1855788"/>
                </a:xfrm>
                <a:custGeom>
                  <a:avLst/>
                  <a:gdLst>
                    <a:gd name="T0" fmla="*/ 1133 w 2266"/>
                    <a:gd name="T1" fmla="*/ 2266 h 2266"/>
                    <a:gd name="T2" fmla="*/ 1100 w 2266"/>
                    <a:gd name="T3" fmla="*/ 2266 h 2266"/>
                    <a:gd name="T4" fmla="*/ 1331 w 2266"/>
                    <a:gd name="T5" fmla="*/ 1629 h 2266"/>
                    <a:gd name="T6" fmla="*/ 1650 w 2266"/>
                    <a:gd name="T7" fmla="*/ 1629 h 2266"/>
                    <a:gd name="T8" fmla="*/ 1786 w 2266"/>
                    <a:gd name="T9" fmla="*/ 1534 h 2266"/>
                    <a:gd name="T10" fmla="*/ 2037 w 2266"/>
                    <a:gd name="T11" fmla="*/ 844 h 2266"/>
                    <a:gd name="T12" fmla="*/ 1894 w 2266"/>
                    <a:gd name="T13" fmla="*/ 638 h 2266"/>
                    <a:gd name="T14" fmla="*/ 1451 w 2266"/>
                    <a:gd name="T15" fmla="*/ 638 h 2266"/>
                    <a:gd name="T16" fmla="*/ 1081 w 2266"/>
                    <a:gd name="T17" fmla="*/ 1658 h 2266"/>
                    <a:gd name="T18" fmla="*/ 1080 w 2266"/>
                    <a:gd name="T19" fmla="*/ 1658 h 2266"/>
                    <a:gd name="T20" fmla="*/ 870 w 2266"/>
                    <a:gd name="T21" fmla="*/ 2236 h 2266"/>
                    <a:gd name="T22" fmla="*/ 0 w 2266"/>
                    <a:gd name="T23" fmla="*/ 1133 h 2266"/>
                    <a:gd name="T24" fmla="*/ 827 w 2266"/>
                    <a:gd name="T25" fmla="*/ 42 h 2266"/>
                    <a:gd name="T26" fmla="*/ 610 w 2266"/>
                    <a:gd name="T27" fmla="*/ 638 h 2266"/>
                    <a:gd name="T28" fmla="*/ 610 w 2266"/>
                    <a:gd name="T29" fmla="*/ 638 h 2266"/>
                    <a:gd name="T30" fmla="*/ 249 w 2266"/>
                    <a:gd name="T31" fmla="*/ 1629 h 2266"/>
                    <a:gd name="T32" fmla="*/ 490 w 2266"/>
                    <a:gd name="T33" fmla="*/ 1629 h 2266"/>
                    <a:gd name="T34" fmla="*/ 796 w 2266"/>
                    <a:gd name="T35" fmla="*/ 787 h 2266"/>
                    <a:gd name="T36" fmla="*/ 977 w 2266"/>
                    <a:gd name="T37" fmla="*/ 787 h 2266"/>
                    <a:gd name="T38" fmla="*/ 670 w 2266"/>
                    <a:gd name="T39" fmla="*/ 1629 h 2266"/>
                    <a:gd name="T40" fmla="*/ 910 w 2266"/>
                    <a:gd name="T41" fmla="*/ 1629 h 2266"/>
                    <a:gd name="T42" fmla="*/ 1196 w 2266"/>
                    <a:gd name="T43" fmla="*/ 844 h 2266"/>
                    <a:gd name="T44" fmla="*/ 1052 w 2266"/>
                    <a:gd name="T45" fmla="*/ 638 h 2266"/>
                    <a:gd name="T46" fmla="*/ 851 w 2266"/>
                    <a:gd name="T47" fmla="*/ 638 h 2266"/>
                    <a:gd name="T48" fmla="*/ 1082 w 2266"/>
                    <a:gd name="T49" fmla="*/ 1 h 2266"/>
                    <a:gd name="T50" fmla="*/ 1133 w 2266"/>
                    <a:gd name="T51" fmla="*/ 0 h 2266"/>
                    <a:gd name="T52" fmla="*/ 2266 w 2266"/>
                    <a:gd name="T53" fmla="*/ 1133 h 2266"/>
                    <a:gd name="T54" fmla="*/ 1133 w 2266"/>
                    <a:gd name="T55" fmla="*/ 2266 h 22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2266" h="2266">
                      <a:moveTo>
                        <a:pt x="1133" y="2266"/>
                      </a:moveTo>
                      <a:cubicBezTo>
                        <a:pt x="1122" y="2266"/>
                        <a:pt x="1111" y="2266"/>
                        <a:pt x="1100" y="2266"/>
                      </a:cubicBezTo>
                      <a:cubicBezTo>
                        <a:pt x="1331" y="1629"/>
                        <a:pt x="1331" y="1629"/>
                        <a:pt x="1331" y="1629"/>
                      </a:cubicBezTo>
                      <a:cubicBezTo>
                        <a:pt x="1650" y="1629"/>
                        <a:pt x="1650" y="1629"/>
                        <a:pt x="1650" y="1629"/>
                      </a:cubicBezTo>
                      <a:cubicBezTo>
                        <a:pt x="1706" y="1629"/>
                        <a:pt x="1767" y="1586"/>
                        <a:pt x="1786" y="1534"/>
                      </a:cubicBezTo>
                      <a:cubicBezTo>
                        <a:pt x="2037" y="844"/>
                        <a:pt x="2037" y="844"/>
                        <a:pt x="2037" y="844"/>
                      </a:cubicBezTo>
                      <a:cubicBezTo>
                        <a:pt x="2079" y="731"/>
                        <a:pt x="2014" y="638"/>
                        <a:pt x="1894" y="638"/>
                      </a:cubicBezTo>
                      <a:cubicBezTo>
                        <a:pt x="1451" y="638"/>
                        <a:pt x="1451" y="638"/>
                        <a:pt x="1451" y="638"/>
                      </a:cubicBezTo>
                      <a:cubicBezTo>
                        <a:pt x="1081" y="1658"/>
                        <a:pt x="1081" y="1658"/>
                        <a:pt x="1081" y="1658"/>
                      </a:cubicBezTo>
                      <a:cubicBezTo>
                        <a:pt x="1080" y="1658"/>
                        <a:pt x="1080" y="1658"/>
                        <a:pt x="1080" y="1658"/>
                      </a:cubicBezTo>
                      <a:cubicBezTo>
                        <a:pt x="870" y="2236"/>
                        <a:pt x="870" y="2236"/>
                        <a:pt x="870" y="2236"/>
                      </a:cubicBezTo>
                      <a:cubicBezTo>
                        <a:pt x="371" y="2117"/>
                        <a:pt x="0" y="1668"/>
                        <a:pt x="0" y="1133"/>
                      </a:cubicBezTo>
                      <a:cubicBezTo>
                        <a:pt x="0" y="614"/>
                        <a:pt x="350" y="175"/>
                        <a:pt x="827" y="42"/>
                      </a:cubicBezTo>
                      <a:cubicBezTo>
                        <a:pt x="610" y="638"/>
                        <a:pt x="610" y="638"/>
                        <a:pt x="610" y="638"/>
                      </a:cubicBezTo>
                      <a:cubicBezTo>
                        <a:pt x="610" y="638"/>
                        <a:pt x="610" y="638"/>
                        <a:pt x="610" y="638"/>
                      </a:cubicBezTo>
                      <a:cubicBezTo>
                        <a:pt x="249" y="1629"/>
                        <a:pt x="249" y="1629"/>
                        <a:pt x="249" y="1629"/>
                      </a:cubicBezTo>
                      <a:cubicBezTo>
                        <a:pt x="490" y="1629"/>
                        <a:pt x="490" y="1629"/>
                        <a:pt x="490" y="1629"/>
                      </a:cubicBezTo>
                      <a:cubicBezTo>
                        <a:pt x="796" y="787"/>
                        <a:pt x="796" y="787"/>
                        <a:pt x="796" y="787"/>
                      </a:cubicBezTo>
                      <a:cubicBezTo>
                        <a:pt x="977" y="787"/>
                        <a:pt x="977" y="787"/>
                        <a:pt x="977" y="787"/>
                      </a:cubicBezTo>
                      <a:cubicBezTo>
                        <a:pt x="670" y="1629"/>
                        <a:pt x="670" y="1629"/>
                        <a:pt x="670" y="1629"/>
                      </a:cubicBezTo>
                      <a:cubicBezTo>
                        <a:pt x="910" y="1629"/>
                        <a:pt x="910" y="1629"/>
                        <a:pt x="910" y="1629"/>
                      </a:cubicBezTo>
                      <a:cubicBezTo>
                        <a:pt x="1196" y="844"/>
                        <a:pt x="1196" y="844"/>
                        <a:pt x="1196" y="844"/>
                      </a:cubicBezTo>
                      <a:cubicBezTo>
                        <a:pt x="1237" y="731"/>
                        <a:pt x="1172" y="638"/>
                        <a:pt x="1052" y="638"/>
                      </a:cubicBezTo>
                      <a:cubicBezTo>
                        <a:pt x="851" y="638"/>
                        <a:pt x="851" y="638"/>
                        <a:pt x="851" y="638"/>
                      </a:cubicBezTo>
                      <a:cubicBezTo>
                        <a:pt x="1082" y="1"/>
                        <a:pt x="1082" y="1"/>
                        <a:pt x="1082" y="1"/>
                      </a:cubicBezTo>
                      <a:cubicBezTo>
                        <a:pt x="1099" y="1"/>
                        <a:pt x="1116" y="0"/>
                        <a:pt x="1133" y="0"/>
                      </a:cubicBezTo>
                      <a:cubicBezTo>
                        <a:pt x="1759" y="0"/>
                        <a:pt x="2266" y="507"/>
                        <a:pt x="2266" y="1133"/>
                      </a:cubicBezTo>
                      <a:cubicBezTo>
                        <a:pt x="2266" y="1759"/>
                        <a:pt x="1759" y="2266"/>
                        <a:pt x="1133" y="226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solidFill>
                      <a:srgbClr val="31C7FC"/>
                    </a:solidFill>
                  </a:endParaRPr>
                </a:p>
              </p:txBody>
            </p:sp>
          </p:grpSp>
          <p:grpSp>
            <p:nvGrpSpPr>
              <p:cNvPr id="354" name="组合 353">
                <a:extLst>
                  <a:ext uri="{FF2B5EF4-FFF2-40B4-BE49-F238E27FC236}">
                    <a16:creationId xmlns:a16="http://schemas.microsoft.com/office/drawing/2014/main" id="{3B0A69FA-F82E-49A8-848A-8CDE8DBF5136}"/>
                  </a:ext>
                </a:extLst>
              </p:cNvPr>
              <p:cNvGrpSpPr/>
              <p:nvPr/>
            </p:nvGrpSpPr>
            <p:grpSpPr>
              <a:xfrm>
                <a:off x="8752206" y="2390041"/>
                <a:ext cx="1629468" cy="1209713"/>
                <a:chOff x="-2779998" y="5131500"/>
                <a:chExt cx="1629468" cy="1209713"/>
              </a:xfrm>
              <a:solidFill>
                <a:srgbClr val="31C7FC"/>
              </a:solidFill>
            </p:grpSpPr>
            <p:grpSp>
              <p:nvGrpSpPr>
                <p:cNvPr id="355" name="组合 354">
                  <a:extLst>
                    <a:ext uri="{FF2B5EF4-FFF2-40B4-BE49-F238E27FC236}">
                      <a16:creationId xmlns:a16="http://schemas.microsoft.com/office/drawing/2014/main" id="{2FECDC32-2E64-4736-9220-F1E936D08CEE}"/>
                    </a:ext>
                  </a:extLst>
                </p:cNvPr>
                <p:cNvGrpSpPr/>
                <p:nvPr/>
              </p:nvGrpSpPr>
              <p:grpSpPr>
                <a:xfrm>
                  <a:off x="-2779998" y="5131500"/>
                  <a:ext cx="1629468" cy="1106557"/>
                  <a:chOff x="1111251" y="4673600"/>
                  <a:chExt cx="5238749" cy="3557587"/>
                </a:xfrm>
                <a:grpFill/>
              </p:grpSpPr>
              <p:sp>
                <p:nvSpPr>
                  <p:cNvPr id="357" name="Freeform 9">
                    <a:extLst>
                      <a:ext uri="{FF2B5EF4-FFF2-40B4-BE49-F238E27FC236}">
                        <a16:creationId xmlns:a16="http://schemas.microsoft.com/office/drawing/2014/main" id="{5BD8A65B-479B-4746-B9A6-F862A06FC78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207125" y="6164263"/>
                    <a:ext cx="142875" cy="265112"/>
                  </a:xfrm>
                  <a:custGeom>
                    <a:avLst/>
                    <a:gdLst>
                      <a:gd name="T0" fmla="*/ 58 w 58"/>
                      <a:gd name="T1" fmla="*/ 61 h 107"/>
                      <a:gd name="T2" fmla="*/ 16 w 58"/>
                      <a:gd name="T3" fmla="*/ 107 h 107"/>
                      <a:gd name="T4" fmla="*/ 41 w 58"/>
                      <a:gd name="T5" fmla="*/ 3 h 107"/>
                      <a:gd name="T6" fmla="*/ 58 w 58"/>
                      <a:gd name="T7" fmla="*/ 5 h 107"/>
                      <a:gd name="T8" fmla="*/ 58 w 58"/>
                      <a:gd name="T9" fmla="*/ 61 h 1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8" h="107">
                        <a:moveTo>
                          <a:pt x="58" y="61"/>
                        </a:moveTo>
                        <a:cubicBezTo>
                          <a:pt x="45" y="76"/>
                          <a:pt x="31" y="90"/>
                          <a:pt x="16" y="107"/>
                        </a:cubicBezTo>
                        <a:cubicBezTo>
                          <a:pt x="0" y="65"/>
                          <a:pt x="13" y="32"/>
                          <a:pt x="41" y="3"/>
                        </a:cubicBezTo>
                        <a:cubicBezTo>
                          <a:pt x="43" y="0"/>
                          <a:pt x="52" y="4"/>
                          <a:pt x="58" y="5"/>
                        </a:cubicBezTo>
                        <a:cubicBezTo>
                          <a:pt x="58" y="24"/>
                          <a:pt x="58" y="42"/>
                          <a:pt x="58" y="6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58" name="Freeform 10">
                    <a:extLst>
                      <a:ext uri="{FF2B5EF4-FFF2-40B4-BE49-F238E27FC236}">
                        <a16:creationId xmlns:a16="http://schemas.microsoft.com/office/drawing/2014/main" id="{531F1CEC-C7E2-4B0D-B924-02F15441A36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189663" y="6373813"/>
                    <a:ext cx="160337" cy="307975"/>
                  </a:xfrm>
                  <a:custGeom>
                    <a:avLst/>
                    <a:gdLst>
                      <a:gd name="T0" fmla="*/ 65 w 65"/>
                      <a:gd name="T1" fmla="*/ 55 h 124"/>
                      <a:gd name="T2" fmla="*/ 15 w 65"/>
                      <a:gd name="T3" fmla="*/ 124 h 124"/>
                      <a:gd name="T4" fmla="*/ 65 w 65"/>
                      <a:gd name="T5" fmla="*/ 0 h 124"/>
                      <a:gd name="T6" fmla="*/ 65 w 65"/>
                      <a:gd name="T7" fmla="*/ 55 h 1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5" h="124">
                        <a:moveTo>
                          <a:pt x="65" y="55"/>
                        </a:moveTo>
                        <a:cubicBezTo>
                          <a:pt x="50" y="76"/>
                          <a:pt x="34" y="98"/>
                          <a:pt x="15" y="124"/>
                        </a:cubicBezTo>
                        <a:cubicBezTo>
                          <a:pt x="0" y="63"/>
                          <a:pt x="32" y="31"/>
                          <a:pt x="65" y="0"/>
                        </a:cubicBezTo>
                        <a:cubicBezTo>
                          <a:pt x="65" y="18"/>
                          <a:pt x="65" y="37"/>
                          <a:pt x="65" y="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59" name="Freeform 11">
                    <a:extLst>
                      <a:ext uri="{FF2B5EF4-FFF2-40B4-BE49-F238E27FC236}">
                        <a16:creationId xmlns:a16="http://schemas.microsoft.com/office/drawing/2014/main" id="{8EDCB331-577E-4276-A034-04B6F2A075C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24063" y="4686300"/>
                    <a:ext cx="274637" cy="174625"/>
                  </a:xfrm>
                  <a:custGeom>
                    <a:avLst/>
                    <a:gdLst>
                      <a:gd name="T0" fmla="*/ 0 w 111"/>
                      <a:gd name="T1" fmla="*/ 69 h 71"/>
                      <a:gd name="T2" fmla="*/ 111 w 111"/>
                      <a:gd name="T3" fmla="*/ 2 h 71"/>
                      <a:gd name="T4" fmla="*/ 0 w 111"/>
                      <a:gd name="T5" fmla="*/ 69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11" h="71">
                        <a:moveTo>
                          <a:pt x="0" y="69"/>
                        </a:moveTo>
                        <a:cubicBezTo>
                          <a:pt x="23" y="23"/>
                          <a:pt x="58" y="0"/>
                          <a:pt x="111" y="2"/>
                        </a:cubicBezTo>
                        <a:cubicBezTo>
                          <a:pt x="87" y="47"/>
                          <a:pt x="52" y="71"/>
                          <a:pt x="0" y="6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60" name="Freeform 12">
                    <a:extLst>
                      <a:ext uri="{FF2B5EF4-FFF2-40B4-BE49-F238E27FC236}">
                        <a16:creationId xmlns:a16="http://schemas.microsoft.com/office/drawing/2014/main" id="{D7E1CB13-664F-4717-8895-542D88742EA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175250" y="4673600"/>
                    <a:ext cx="266700" cy="176212"/>
                  </a:xfrm>
                  <a:custGeom>
                    <a:avLst/>
                    <a:gdLst>
                      <a:gd name="T0" fmla="*/ 0 w 108"/>
                      <a:gd name="T1" fmla="*/ 6 h 71"/>
                      <a:gd name="T2" fmla="*/ 108 w 108"/>
                      <a:gd name="T3" fmla="*/ 67 h 71"/>
                      <a:gd name="T4" fmla="*/ 0 w 108"/>
                      <a:gd name="T5" fmla="*/ 6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08" h="71">
                        <a:moveTo>
                          <a:pt x="0" y="6"/>
                        </a:moveTo>
                        <a:cubicBezTo>
                          <a:pt x="53" y="0"/>
                          <a:pt x="83" y="28"/>
                          <a:pt x="108" y="67"/>
                        </a:cubicBezTo>
                        <a:cubicBezTo>
                          <a:pt x="50" y="71"/>
                          <a:pt x="39" y="64"/>
                          <a:pt x="0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61" name="Freeform 13">
                    <a:extLst>
                      <a:ext uri="{FF2B5EF4-FFF2-40B4-BE49-F238E27FC236}">
                        <a16:creationId xmlns:a16="http://schemas.microsoft.com/office/drawing/2014/main" id="{0C17EF00-2D7C-4C74-A7B2-D9BEB446910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86450" y="5514975"/>
                    <a:ext cx="230187" cy="219075"/>
                  </a:xfrm>
                  <a:custGeom>
                    <a:avLst/>
                    <a:gdLst>
                      <a:gd name="T0" fmla="*/ 93 w 93"/>
                      <a:gd name="T1" fmla="*/ 77 h 89"/>
                      <a:gd name="T2" fmla="*/ 78 w 93"/>
                      <a:gd name="T3" fmla="*/ 87 h 89"/>
                      <a:gd name="T4" fmla="*/ 0 w 93"/>
                      <a:gd name="T5" fmla="*/ 0 h 89"/>
                      <a:gd name="T6" fmla="*/ 82 w 93"/>
                      <a:gd name="T7" fmla="*/ 49 h 89"/>
                      <a:gd name="T8" fmla="*/ 93 w 93"/>
                      <a:gd name="T9" fmla="*/ 77 h 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3" h="89">
                        <a:moveTo>
                          <a:pt x="93" y="77"/>
                        </a:moveTo>
                        <a:cubicBezTo>
                          <a:pt x="88" y="81"/>
                          <a:pt x="81" y="89"/>
                          <a:pt x="78" y="87"/>
                        </a:cubicBezTo>
                        <a:cubicBezTo>
                          <a:pt x="35" y="74"/>
                          <a:pt x="27" y="65"/>
                          <a:pt x="0" y="0"/>
                        </a:cubicBezTo>
                        <a:cubicBezTo>
                          <a:pt x="33" y="20"/>
                          <a:pt x="57" y="35"/>
                          <a:pt x="82" y="49"/>
                        </a:cubicBezTo>
                        <a:cubicBezTo>
                          <a:pt x="85" y="59"/>
                          <a:pt x="89" y="68"/>
                          <a:pt x="93" y="7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62" name="Freeform 14">
                    <a:extLst>
                      <a:ext uri="{FF2B5EF4-FFF2-40B4-BE49-F238E27FC236}">
                        <a16:creationId xmlns:a16="http://schemas.microsoft.com/office/drawing/2014/main" id="{FFA33D9B-DC25-40F2-8589-3676A7AE0A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45100" y="7708900"/>
                    <a:ext cx="188912" cy="255587"/>
                  </a:xfrm>
                  <a:custGeom>
                    <a:avLst/>
                    <a:gdLst>
                      <a:gd name="T0" fmla="*/ 11 w 77"/>
                      <a:gd name="T1" fmla="*/ 103 h 103"/>
                      <a:gd name="T2" fmla="*/ 77 w 77"/>
                      <a:gd name="T3" fmla="*/ 0 h 103"/>
                      <a:gd name="T4" fmla="*/ 56 w 77"/>
                      <a:gd name="T5" fmla="*/ 76 h 103"/>
                      <a:gd name="T6" fmla="*/ 11 w 77"/>
                      <a:gd name="T7" fmla="*/ 103 h 1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7" h="103">
                        <a:moveTo>
                          <a:pt x="11" y="103"/>
                        </a:moveTo>
                        <a:cubicBezTo>
                          <a:pt x="0" y="63"/>
                          <a:pt x="19" y="32"/>
                          <a:pt x="77" y="0"/>
                        </a:cubicBezTo>
                        <a:cubicBezTo>
                          <a:pt x="69" y="28"/>
                          <a:pt x="62" y="52"/>
                          <a:pt x="56" y="76"/>
                        </a:cubicBezTo>
                        <a:cubicBezTo>
                          <a:pt x="41" y="85"/>
                          <a:pt x="26" y="94"/>
                          <a:pt x="11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63" name="Freeform 15">
                    <a:extLst>
                      <a:ext uri="{FF2B5EF4-FFF2-40B4-BE49-F238E27FC236}">
                        <a16:creationId xmlns:a16="http://schemas.microsoft.com/office/drawing/2014/main" id="{562FE961-E647-401F-8B72-82C20C379C7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222500" y="7835900"/>
                    <a:ext cx="209550" cy="223837"/>
                  </a:xfrm>
                  <a:custGeom>
                    <a:avLst/>
                    <a:gdLst>
                      <a:gd name="T0" fmla="*/ 43 w 85"/>
                      <a:gd name="T1" fmla="*/ 74 h 91"/>
                      <a:gd name="T2" fmla="*/ 0 w 85"/>
                      <a:gd name="T3" fmla="*/ 0 h 91"/>
                      <a:gd name="T4" fmla="*/ 85 w 85"/>
                      <a:gd name="T5" fmla="*/ 79 h 91"/>
                      <a:gd name="T6" fmla="*/ 76 w 85"/>
                      <a:gd name="T7" fmla="*/ 91 h 91"/>
                      <a:gd name="T8" fmla="*/ 43 w 85"/>
                      <a:gd name="T9" fmla="*/ 74 h 9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5" h="91">
                        <a:moveTo>
                          <a:pt x="43" y="74"/>
                        </a:moveTo>
                        <a:cubicBezTo>
                          <a:pt x="29" y="51"/>
                          <a:pt x="16" y="28"/>
                          <a:pt x="0" y="0"/>
                        </a:cubicBezTo>
                        <a:cubicBezTo>
                          <a:pt x="53" y="7"/>
                          <a:pt x="73" y="40"/>
                          <a:pt x="85" y="79"/>
                        </a:cubicBezTo>
                        <a:cubicBezTo>
                          <a:pt x="85" y="82"/>
                          <a:pt x="79" y="87"/>
                          <a:pt x="76" y="91"/>
                        </a:cubicBezTo>
                        <a:cubicBezTo>
                          <a:pt x="65" y="85"/>
                          <a:pt x="54" y="80"/>
                          <a:pt x="43" y="7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64" name="Freeform 16">
                    <a:extLst>
                      <a:ext uri="{FF2B5EF4-FFF2-40B4-BE49-F238E27FC236}">
                        <a16:creationId xmlns:a16="http://schemas.microsoft.com/office/drawing/2014/main" id="{95F91CD4-DDB0-4EC4-9389-6AA337686E3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29325" y="6586538"/>
                    <a:ext cx="142875" cy="300037"/>
                  </a:xfrm>
                  <a:custGeom>
                    <a:avLst/>
                    <a:gdLst>
                      <a:gd name="T0" fmla="*/ 55 w 58"/>
                      <a:gd name="T1" fmla="*/ 103 h 121"/>
                      <a:gd name="T2" fmla="*/ 40 w 58"/>
                      <a:gd name="T3" fmla="*/ 121 h 121"/>
                      <a:gd name="T4" fmla="*/ 26 w 58"/>
                      <a:gd name="T5" fmla="*/ 0 h 121"/>
                      <a:gd name="T6" fmla="*/ 58 w 58"/>
                      <a:gd name="T7" fmla="*/ 79 h 121"/>
                      <a:gd name="T8" fmla="*/ 55 w 58"/>
                      <a:gd name="T9" fmla="*/ 103 h 1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8" h="121">
                        <a:moveTo>
                          <a:pt x="55" y="103"/>
                        </a:moveTo>
                        <a:cubicBezTo>
                          <a:pt x="50" y="109"/>
                          <a:pt x="45" y="115"/>
                          <a:pt x="40" y="121"/>
                        </a:cubicBezTo>
                        <a:cubicBezTo>
                          <a:pt x="11" y="85"/>
                          <a:pt x="0" y="49"/>
                          <a:pt x="26" y="0"/>
                        </a:cubicBezTo>
                        <a:cubicBezTo>
                          <a:pt x="38" y="29"/>
                          <a:pt x="48" y="54"/>
                          <a:pt x="58" y="79"/>
                        </a:cubicBezTo>
                        <a:cubicBezTo>
                          <a:pt x="57" y="87"/>
                          <a:pt x="56" y="95"/>
                          <a:pt x="55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65" name="Freeform 17">
                    <a:extLst>
                      <a:ext uri="{FF2B5EF4-FFF2-40B4-BE49-F238E27FC236}">
                        <a16:creationId xmlns:a16="http://schemas.microsoft.com/office/drawing/2014/main" id="{E5D003E1-1BAB-4FEF-A9F5-76F63D3C98F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24488" y="4695825"/>
                    <a:ext cx="182562" cy="242887"/>
                  </a:xfrm>
                  <a:custGeom>
                    <a:avLst/>
                    <a:gdLst>
                      <a:gd name="T0" fmla="*/ 28 w 74"/>
                      <a:gd name="T1" fmla="*/ 76 h 98"/>
                      <a:gd name="T2" fmla="*/ 0 w 74"/>
                      <a:gd name="T3" fmla="*/ 0 h 98"/>
                      <a:gd name="T4" fmla="*/ 74 w 74"/>
                      <a:gd name="T5" fmla="*/ 98 h 98"/>
                      <a:gd name="T6" fmla="*/ 48 w 74"/>
                      <a:gd name="T7" fmla="*/ 89 h 98"/>
                      <a:gd name="T8" fmla="*/ 28 w 74"/>
                      <a:gd name="T9" fmla="*/ 76 h 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4" h="98">
                        <a:moveTo>
                          <a:pt x="28" y="76"/>
                        </a:moveTo>
                        <a:cubicBezTo>
                          <a:pt x="19" y="52"/>
                          <a:pt x="10" y="28"/>
                          <a:pt x="0" y="0"/>
                        </a:cubicBezTo>
                        <a:cubicBezTo>
                          <a:pt x="60" y="30"/>
                          <a:pt x="64" y="36"/>
                          <a:pt x="74" y="98"/>
                        </a:cubicBezTo>
                        <a:cubicBezTo>
                          <a:pt x="65" y="95"/>
                          <a:pt x="57" y="92"/>
                          <a:pt x="48" y="89"/>
                        </a:cubicBezTo>
                        <a:cubicBezTo>
                          <a:pt x="42" y="85"/>
                          <a:pt x="35" y="81"/>
                          <a:pt x="28" y="7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66" name="Freeform 18">
                    <a:extLst>
                      <a:ext uri="{FF2B5EF4-FFF2-40B4-BE49-F238E27FC236}">
                        <a16:creationId xmlns:a16="http://schemas.microsoft.com/office/drawing/2014/main" id="{7DBDAB46-F6A9-450A-9AC5-E591A022F3E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681163" y="4868863"/>
                    <a:ext cx="158750" cy="260350"/>
                  </a:xfrm>
                  <a:custGeom>
                    <a:avLst/>
                    <a:gdLst>
                      <a:gd name="T0" fmla="*/ 16 w 64"/>
                      <a:gd name="T1" fmla="*/ 105 h 105"/>
                      <a:gd name="T2" fmla="*/ 21 w 64"/>
                      <a:gd name="T3" fmla="*/ 28 h 105"/>
                      <a:gd name="T4" fmla="*/ 64 w 64"/>
                      <a:gd name="T5" fmla="*/ 0 h 105"/>
                      <a:gd name="T6" fmla="*/ 41 w 64"/>
                      <a:gd name="T7" fmla="*/ 79 h 105"/>
                      <a:gd name="T8" fmla="*/ 16 w 64"/>
                      <a:gd name="T9" fmla="*/ 105 h 1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4" h="105">
                        <a:moveTo>
                          <a:pt x="16" y="105"/>
                        </a:moveTo>
                        <a:cubicBezTo>
                          <a:pt x="0" y="89"/>
                          <a:pt x="2" y="48"/>
                          <a:pt x="21" y="28"/>
                        </a:cubicBezTo>
                        <a:cubicBezTo>
                          <a:pt x="31" y="17"/>
                          <a:pt x="43" y="7"/>
                          <a:pt x="64" y="0"/>
                        </a:cubicBezTo>
                        <a:cubicBezTo>
                          <a:pt x="56" y="27"/>
                          <a:pt x="48" y="53"/>
                          <a:pt x="41" y="79"/>
                        </a:cubicBezTo>
                        <a:cubicBezTo>
                          <a:pt x="32" y="87"/>
                          <a:pt x="24" y="96"/>
                          <a:pt x="16" y="10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67" name="Freeform 19">
                    <a:extLst>
                      <a:ext uri="{FF2B5EF4-FFF2-40B4-BE49-F238E27FC236}">
                        <a16:creationId xmlns:a16="http://schemas.microsoft.com/office/drawing/2014/main" id="{108C672F-BAE3-4F66-A428-1FE8D3FFC39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81188" y="4903788"/>
                    <a:ext cx="280987" cy="125412"/>
                  </a:xfrm>
                  <a:custGeom>
                    <a:avLst/>
                    <a:gdLst>
                      <a:gd name="T0" fmla="*/ 31 w 114"/>
                      <a:gd name="T1" fmla="*/ 0 h 51"/>
                      <a:gd name="T2" fmla="*/ 114 w 114"/>
                      <a:gd name="T3" fmla="*/ 0 h 51"/>
                      <a:gd name="T4" fmla="*/ 0 w 114"/>
                      <a:gd name="T5" fmla="*/ 24 h 51"/>
                      <a:gd name="T6" fmla="*/ 31 w 114"/>
                      <a:gd name="T7" fmla="*/ 0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4" h="51">
                        <a:moveTo>
                          <a:pt x="31" y="0"/>
                        </a:moveTo>
                        <a:cubicBezTo>
                          <a:pt x="58" y="0"/>
                          <a:pt x="85" y="0"/>
                          <a:pt x="114" y="0"/>
                        </a:cubicBezTo>
                        <a:cubicBezTo>
                          <a:pt x="72" y="44"/>
                          <a:pt x="36" y="51"/>
                          <a:pt x="0" y="24"/>
                        </a:cubicBezTo>
                        <a:cubicBezTo>
                          <a:pt x="11" y="16"/>
                          <a:pt x="21" y="8"/>
                          <a:pt x="3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68" name="Freeform 20">
                    <a:extLst>
                      <a:ext uri="{FF2B5EF4-FFF2-40B4-BE49-F238E27FC236}">
                        <a16:creationId xmlns:a16="http://schemas.microsoft.com/office/drawing/2014/main" id="{BDAC75F1-3904-44A4-BC2F-463CE38E6E3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91138" y="4883150"/>
                    <a:ext cx="298450" cy="117475"/>
                  </a:xfrm>
                  <a:custGeom>
                    <a:avLst/>
                    <a:gdLst>
                      <a:gd name="T0" fmla="*/ 82 w 121"/>
                      <a:gd name="T1" fmla="*/ 0 h 47"/>
                      <a:gd name="T2" fmla="*/ 102 w 121"/>
                      <a:gd name="T3" fmla="*/ 13 h 47"/>
                      <a:gd name="T4" fmla="*/ 121 w 121"/>
                      <a:gd name="T5" fmla="*/ 36 h 47"/>
                      <a:gd name="T6" fmla="*/ 0 w 121"/>
                      <a:gd name="T7" fmla="*/ 0 h 47"/>
                      <a:gd name="T8" fmla="*/ 82 w 121"/>
                      <a:gd name="T9" fmla="*/ 0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1" h="47">
                        <a:moveTo>
                          <a:pt x="82" y="0"/>
                        </a:moveTo>
                        <a:cubicBezTo>
                          <a:pt x="89" y="5"/>
                          <a:pt x="96" y="9"/>
                          <a:pt x="102" y="13"/>
                        </a:cubicBezTo>
                        <a:cubicBezTo>
                          <a:pt x="108" y="20"/>
                          <a:pt x="114" y="27"/>
                          <a:pt x="121" y="36"/>
                        </a:cubicBezTo>
                        <a:cubicBezTo>
                          <a:pt x="78" y="45"/>
                          <a:pt x="39" y="47"/>
                          <a:pt x="0" y="0"/>
                        </a:cubicBezTo>
                        <a:cubicBezTo>
                          <a:pt x="33" y="0"/>
                          <a:pt x="57" y="0"/>
                          <a:pt x="8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69" name="Freeform 21">
                    <a:extLst>
                      <a:ext uri="{FF2B5EF4-FFF2-40B4-BE49-F238E27FC236}">
                        <a16:creationId xmlns:a16="http://schemas.microsoft.com/office/drawing/2014/main" id="{B95B6CDC-1195-4FDB-B580-99BBB743DB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55750" y="7548563"/>
                    <a:ext cx="266700" cy="180975"/>
                  </a:xfrm>
                  <a:custGeom>
                    <a:avLst/>
                    <a:gdLst>
                      <a:gd name="T0" fmla="*/ 108 w 108"/>
                      <a:gd name="T1" fmla="*/ 56 h 73"/>
                      <a:gd name="T2" fmla="*/ 0 w 108"/>
                      <a:gd name="T3" fmla="*/ 0 h 73"/>
                      <a:gd name="T4" fmla="*/ 77 w 108"/>
                      <a:gd name="T5" fmla="*/ 18 h 73"/>
                      <a:gd name="T6" fmla="*/ 108 w 108"/>
                      <a:gd name="T7" fmla="*/ 56 h 7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08" h="73">
                        <a:moveTo>
                          <a:pt x="108" y="56"/>
                        </a:moveTo>
                        <a:cubicBezTo>
                          <a:pt x="66" y="73"/>
                          <a:pt x="35" y="58"/>
                          <a:pt x="0" y="0"/>
                        </a:cubicBezTo>
                        <a:cubicBezTo>
                          <a:pt x="28" y="6"/>
                          <a:pt x="53" y="12"/>
                          <a:pt x="77" y="18"/>
                        </a:cubicBezTo>
                        <a:cubicBezTo>
                          <a:pt x="88" y="31"/>
                          <a:pt x="98" y="43"/>
                          <a:pt x="108" y="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70" name="Freeform 22">
                    <a:extLst>
                      <a:ext uri="{FF2B5EF4-FFF2-40B4-BE49-F238E27FC236}">
                        <a16:creationId xmlns:a16="http://schemas.microsoft.com/office/drawing/2014/main" id="{D9427590-63DE-4DF9-AF36-47BCF654251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70038" y="5180013"/>
                    <a:ext cx="260350" cy="155575"/>
                  </a:xfrm>
                  <a:custGeom>
                    <a:avLst/>
                    <a:gdLst>
                      <a:gd name="T0" fmla="*/ 31 w 105"/>
                      <a:gd name="T1" fmla="*/ 15 h 63"/>
                      <a:gd name="T2" fmla="*/ 105 w 105"/>
                      <a:gd name="T3" fmla="*/ 0 h 63"/>
                      <a:gd name="T4" fmla="*/ 16 w 105"/>
                      <a:gd name="T5" fmla="*/ 63 h 63"/>
                      <a:gd name="T6" fmla="*/ 0 w 105"/>
                      <a:gd name="T7" fmla="*/ 53 h 63"/>
                      <a:gd name="T8" fmla="*/ 31 w 105"/>
                      <a:gd name="T9" fmla="*/ 15 h 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5" h="63">
                        <a:moveTo>
                          <a:pt x="31" y="15"/>
                        </a:moveTo>
                        <a:cubicBezTo>
                          <a:pt x="55" y="11"/>
                          <a:pt x="79" y="6"/>
                          <a:pt x="105" y="0"/>
                        </a:cubicBezTo>
                        <a:cubicBezTo>
                          <a:pt x="88" y="43"/>
                          <a:pt x="57" y="60"/>
                          <a:pt x="16" y="63"/>
                        </a:cubicBezTo>
                        <a:cubicBezTo>
                          <a:pt x="11" y="63"/>
                          <a:pt x="5" y="56"/>
                          <a:pt x="0" y="53"/>
                        </a:cubicBezTo>
                        <a:cubicBezTo>
                          <a:pt x="10" y="40"/>
                          <a:pt x="20" y="28"/>
                          <a:pt x="31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71" name="Freeform 23">
                    <a:extLst>
                      <a:ext uri="{FF2B5EF4-FFF2-40B4-BE49-F238E27FC236}">
                        <a16:creationId xmlns:a16="http://schemas.microsoft.com/office/drawing/2014/main" id="{156006CE-8E51-447E-BF6A-C1B385E1D42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827588" y="8115300"/>
                    <a:ext cx="307975" cy="115887"/>
                  </a:xfrm>
                  <a:custGeom>
                    <a:avLst/>
                    <a:gdLst>
                      <a:gd name="T0" fmla="*/ 41 w 125"/>
                      <a:gd name="T1" fmla="*/ 0 h 47"/>
                      <a:gd name="T2" fmla="*/ 125 w 125"/>
                      <a:gd name="T3" fmla="*/ 8 h 47"/>
                      <a:gd name="T4" fmla="*/ 0 w 125"/>
                      <a:gd name="T5" fmla="*/ 10 h 47"/>
                      <a:gd name="T6" fmla="*/ 41 w 125"/>
                      <a:gd name="T7" fmla="*/ 0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5" h="47">
                        <a:moveTo>
                          <a:pt x="41" y="0"/>
                        </a:moveTo>
                        <a:cubicBezTo>
                          <a:pt x="67" y="3"/>
                          <a:pt x="94" y="5"/>
                          <a:pt x="125" y="8"/>
                        </a:cubicBezTo>
                        <a:cubicBezTo>
                          <a:pt x="88" y="46"/>
                          <a:pt x="41" y="47"/>
                          <a:pt x="0" y="10"/>
                        </a:cubicBezTo>
                        <a:cubicBezTo>
                          <a:pt x="14" y="6"/>
                          <a:pt x="27" y="3"/>
                          <a:pt x="4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 dirty="0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72" name="Freeform 24">
                    <a:extLst>
                      <a:ext uri="{FF2B5EF4-FFF2-40B4-BE49-F238E27FC236}">
                        <a16:creationId xmlns:a16="http://schemas.microsoft.com/office/drawing/2014/main" id="{7AF82CB4-1278-4B8C-819C-25CC408F831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827588" y="7926388"/>
                    <a:ext cx="236537" cy="212725"/>
                  </a:xfrm>
                  <a:custGeom>
                    <a:avLst/>
                    <a:gdLst>
                      <a:gd name="T0" fmla="*/ 41 w 96"/>
                      <a:gd name="T1" fmla="*/ 76 h 86"/>
                      <a:gd name="T2" fmla="*/ 0 w 96"/>
                      <a:gd name="T3" fmla="*/ 86 h 86"/>
                      <a:gd name="T4" fmla="*/ 96 w 96"/>
                      <a:gd name="T5" fmla="*/ 0 h 86"/>
                      <a:gd name="T6" fmla="*/ 41 w 96"/>
                      <a:gd name="T7" fmla="*/ 76 h 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6" h="86">
                        <a:moveTo>
                          <a:pt x="41" y="76"/>
                        </a:moveTo>
                        <a:cubicBezTo>
                          <a:pt x="27" y="79"/>
                          <a:pt x="14" y="82"/>
                          <a:pt x="0" y="86"/>
                        </a:cubicBezTo>
                        <a:cubicBezTo>
                          <a:pt x="7" y="37"/>
                          <a:pt x="27" y="18"/>
                          <a:pt x="96" y="0"/>
                        </a:cubicBezTo>
                        <a:cubicBezTo>
                          <a:pt x="75" y="29"/>
                          <a:pt x="58" y="53"/>
                          <a:pt x="41" y="7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73" name="Freeform 25">
                    <a:extLst>
                      <a:ext uri="{FF2B5EF4-FFF2-40B4-BE49-F238E27FC236}">
                        <a16:creationId xmlns:a16="http://schemas.microsoft.com/office/drawing/2014/main" id="{0A5B44F6-5E03-4CA2-B26B-124FB23B8D5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06650" y="7929563"/>
                    <a:ext cx="244475" cy="209550"/>
                  </a:xfrm>
                  <a:custGeom>
                    <a:avLst/>
                    <a:gdLst>
                      <a:gd name="T0" fmla="*/ 63 w 99"/>
                      <a:gd name="T1" fmla="*/ 72 h 85"/>
                      <a:gd name="T2" fmla="*/ 0 w 99"/>
                      <a:gd name="T3" fmla="*/ 0 h 85"/>
                      <a:gd name="T4" fmla="*/ 97 w 99"/>
                      <a:gd name="T5" fmla="*/ 85 h 85"/>
                      <a:gd name="T6" fmla="*/ 63 w 99"/>
                      <a:gd name="T7" fmla="*/ 72 h 8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9" h="85">
                        <a:moveTo>
                          <a:pt x="63" y="72"/>
                        </a:moveTo>
                        <a:cubicBezTo>
                          <a:pt x="44" y="50"/>
                          <a:pt x="26" y="29"/>
                          <a:pt x="0" y="0"/>
                        </a:cubicBezTo>
                        <a:cubicBezTo>
                          <a:pt x="72" y="15"/>
                          <a:pt x="99" y="42"/>
                          <a:pt x="97" y="85"/>
                        </a:cubicBezTo>
                        <a:cubicBezTo>
                          <a:pt x="86" y="81"/>
                          <a:pt x="75" y="76"/>
                          <a:pt x="63" y="7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74" name="Freeform 26">
                    <a:extLst>
                      <a:ext uri="{FF2B5EF4-FFF2-40B4-BE49-F238E27FC236}">
                        <a16:creationId xmlns:a16="http://schemas.microsoft.com/office/drawing/2014/main" id="{EF17968E-8973-419B-8AD4-717E0D0353D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165850" y="6626225"/>
                    <a:ext cx="165100" cy="273050"/>
                  </a:xfrm>
                  <a:custGeom>
                    <a:avLst/>
                    <a:gdLst>
                      <a:gd name="T0" fmla="*/ 0 w 67"/>
                      <a:gd name="T1" fmla="*/ 87 h 110"/>
                      <a:gd name="T2" fmla="*/ 3 w 67"/>
                      <a:gd name="T3" fmla="*/ 63 h 110"/>
                      <a:gd name="T4" fmla="*/ 63 w 67"/>
                      <a:gd name="T5" fmla="*/ 0 h 110"/>
                      <a:gd name="T6" fmla="*/ 0 w 67"/>
                      <a:gd name="T7" fmla="*/ 110 h 110"/>
                      <a:gd name="T8" fmla="*/ 0 w 67"/>
                      <a:gd name="T9" fmla="*/ 87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7" h="110">
                        <a:moveTo>
                          <a:pt x="0" y="87"/>
                        </a:moveTo>
                        <a:cubicBezTo>
                          <a:pt x="1" y="79"/>
                          <a:pt x="2" y="71"/>
                          <a:pt x="3" y="63"/>
                        </a:cubicBezTo>
                        <a:cubicBezTo>
                          <a:pt x="21" y="44"/>
                          <a:pt x="40" y="24"/>
                          <a:pt x="63" y="0"/>
                        </a:cubicBezTo>
                        <a:cubicBezTo>
                          <a:pt x="67" y="56"/>
                          <a:pt x="43" y="87"/>
                          <a:pt x="0" y="110"/>
                        </a:cubicBezTo>
                        <a:cubicBezTo>
                          <a:pt x="0" y="101"/>
                          <a:pt x="0" y="94"/>
                          <a:pt x="0" y="8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75" name="Freeform 27">
                    <a:extLst>
                      <a:ext uri="{FF2B5EF4-FFF2-40B4-BE49-F238E27FC236}">
                        <a16:creationId xmlns:a16="http://schemas.microsoft.com/office/drawing/2014/main" id="{B2029E28-A6F0-4167-99FC-0EA78297B92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35063" y="5919788"/>
                    <a:ext cx="150812" cy="296862"/>
                  </a:xfrm>
                  <a:custGeom>
                    <a:avLst/>
                    <a:gdLst>
                      <a:gd name="T0" fmla="*/ 45 w 61"/>
                      <a:gd name="T1" fmla="*/ 119 h 120"/>
                      <a:gd name="T2" fmla="*/ 20 w 61"/>
                      <a:gd name="T3" fmla="*/ 0 h 120"/>
                      <a:gd name="T4" fmla="*/ 45 w 61"/>
                      <a:gd name="T5" fmla="*/ 120 h 120"/>
                      <a:gd name="T6" fmla="*/ 45 w 61"/>
                      <a:gd name="T7" fmla="*/ 119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1" h="120">
                        <a:moveTo>
                          <a:pt x="45" y="119"/>
                        </a:moveTo>
                        <a:cubicBezTo>
                          <a:pt x="10" y="85"/>
                          <a:pt x="0" y="45"/>
                          <a:pt x="20" y="0"/>
                        </a:cubicBezTo>
                        <a:cubicBezTo>
                          <a:pt x="61" y="33"/>
                          <a:pt x="53" y="76"/>
                          <a:pt x="45" y="120"/>
                        </a:cubicBezTo>
                        <a:lnTo>
                          <a:pt x="45" y="11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76" name="Freeform 28">
                    <a:extLst>
                      <a:ext uri="{FF2B5EF4-FFF2-40B4-BE49-F238E27FC236}">
                        <a16:creationId xmlns:a16="http://schemas.microsoft.com/office/drawing/2014/main" id="{D48A19F5-914E-42CB-A638-2BFC0892118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27663" y="7566025"/>
                    <a:ext cx="182562" cy="271462"/>
                  </a:xfrm>
                  <a:custGeom>
                    <a:avLst/>
                    <a:gdLst>
                      <a:gd name="T0" fmla="*/ 21 w 74"/>
                      <a:gd name="T1" fmla="*/ 110 h 110"/>
                      <a:gd name="T2" fmla="*/ 30 w 74"/>
                      <a:gd name="T3" fmla="*/ 32 h 110"/>
                      <a:gd name="T4" fmla="*/ 64 w 74"/>
                      <a:gd name="T5" fmla="*/ 0 h 110"/>
                      <a:gd name="T6" fmla="*/ 74 w 74"/>
                      <a:gd name="T7" fmla="*/ 6 h 110"/>
                      <a:gd name="T8" fmla="*/ 40 w 74"/>
                      <a:gd name="T9" fmla="*/ 91 h 110"/>
                      <a:gd name="T10" fmla="*/ 21 w 74"/>
                      <a:gd name="T11" fmla="*/ 110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74" h="110">
                        <a:moveTo>
                          <a:pt x="21" y="110"/>
                        </a:moveTo>
                        <a:cubicBezTo>
                          <a:pt x="0" y="82"/>
                          <a:pt x="14" y="55"/>
                          <a:pt x="30" y="32"/>
                        </a:cubicBezTo>
                        <a:cubicBezTo>
                          <a:pt x="38" y="19"/>
                          <a:pt x="52" y="11"/>
                          <a:pt x="64" y="0"/>
                        </a:cubicBezTo>
                        <a:cubicBezTo>
                          <a:pt x="68" y="2"/>
                          <a:pt x="71" y="4"/>
                          <a:pt x="74" y="6"/>
                        </a:cubicBezTo>
                        <a:cubicBezTo>
                          <a:pt x="63" y="34"/>
                          <a:pt x="51" y="63"/>
                          <a:pt x="40" y="91"/>
                        </a:cubicBezTo>
                        <a:cubicBezTo>
                          <a:pt x="33" y="98"/>
                          <a:pt x="27" y="104"/>
                          <a:pt x="21" y="1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77" name="Freeform 29">
                    <a:extLst>
                      <a:ext uri="{FF2B5EF4-FFF2-40B4-BE49-F238E27FC236}">
                        <a16:creationId xmlns:a16="http://schemas.microsoft.com/office/drawing/2014/main" id="{C2D8E30B-5D83-41A9-8A48-5F6B00966A7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02313" y="5041900"/>
                    <a:ext cx="136525" cy="247650"/>
                  </a:xfrm>
                  <a:custGeom>
                    <a:avLst/>
                    <a:gdLst>
                      <a:gd name="T0" fmla="*/ 28 w 55"/>
                      <a:gd name="T1" fmla="*/ 88 h 100"/>
                      <a:gd name="T2" fmla="*/ 0 w 55"/>
                      <a:gd name="T3" fmla="*/ 0 h 100"/>
                      <a:gd name="T4" fmla="*/ 53 w 55"/>
                      <a:gd name="T5" fmla="*/ 96 h 100"/>
                      <a:gd name="T6" fmla="*/ 39 w 55"/>
                      <a:gd name="T7" fmla="*/ 100 h 100"/>
                      <a:gd name="T8" fmla="*/ 28 w 55"/>
                      <a:gd name="T9" fmla="*/ 88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5" h="100">
                        <a:moveTo>
                          <a:pt x="28" y="88"/>
                        </a:moveTo>
                        <a:cubicBezTo>
                          <a:pt x="19" y="59"/>
                          <a:pt x="9" y="29"/>
                          <a:pt x="0" y="0"/>
                        </a:cubicBezTo>
                        <a:cubicBezTo>
                          <a:pt x="50" y="18"/>
                          <a:pt x="55" y="56"/>
                          <a:pt x="53" y="96"/>
                        </a:cubicBezTo>
                        <a:cubicBezTo>
                          <a:pt x="52" y="98"/>
                          <a:pt x="44" y="99"/>
                          <a:pt x="39" y="100"/>
                        </a:cubicBezTo>
                        <a:cubicBezTo>
                          <a:pt x="35" y="96"/>
                          <a:pt x="32" y="92"/>
                          <a:pt x="28" y="8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78" name="Freeform 30">
                    <a:extLst>
                      <a:ext uri="{FF2B5EF4-FFF2-40B4-BE49-F238E27FC236}">
                        <a16:creationId xmlns:a16="http://schemas.microsoft.com/office/drawing/2014/main" id="{01CD6CE9-EB66-476A-A158-532770D1249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11813" y="7405688"/>
                    <a:ext cx="123825" cy="279400"/>
                  </a:xfrm>
                  <a:custGeom>
                    <a:avLst/>
                    <a:gdLst>
                      <a:gd name="T0" fmla="*/ 39 w 50"/>
                      <a:gd name="T1" fmla="*/ 87 h 113"/>
                      <a:gd name="T2" fmla="*/ 11 w 50"/>
                      <a:gd name="T3" fmla="*/ 113 h 113"/>
                      <a:gd name="T4" fmla="*/ 50 w 50"/>
                      <a:gd name="T5" fmla="*/ 0 h 113"/>
                      <a:gd name="T6" fmla="*/ 50 w 50"/>
                      <a:gd name="T7" fmla="*/ 76 h 113"/>
                      <a:gd name="T8" fmla="*/ 39 w 50"/>
                      <a:gd name="T9" fmla="*/ 87 h 1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0" h="113">
                        <a:moveTo>
                          <a:pt x="39" y="87"/>
                        </a:moveTo>
                        <a:cubicBezTo>
                          <a:pt x="30" y="95"/>
                          <a:pt x="22" y="103"/>
                          <a:pt x="11" y="113"/>
                        </a:cubicBezTo>
                        <a:cubicBezTo>
                          <a:pt x="0" y="66"/>
                          <a:pt x="10" y="30"/>
                          <a:pt x="50" y="0"/>
                        </a:cubicBezTo>
                        <a:cubicBezTo>
                          <a:pt x="50" y="27"/>
                          <a:pt x="50" y="52"/>
                          <a:pt x="50" y="76"/>
                        </a:cubicBezTo>
                        <a:cubicBezTo>
                          <a:pt x="46" y="80"/>
                          <a:pt x="43" y="83"/>
                          <a:pt x="39" y="8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79" name="Freeform 31">
                    <a:extLst>
                      <a:ext uri="{FF2B5EF4-FFF2-40B4-BE49-F238E27FC236}">
                        <a16:creationId xmlns:a16="http://schemas.microsoft.com/office/drawing/2014/main" id="{DADDCD61-3363-44B6-9B20-B7982ED5F66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30338" y="7340600"/>
                    <a:ext cx="236537" cy="200025"/>
                  </a:xfrm>
                  <a:custGeom>
                    <a:avLst/>
                    <a:gdLst>
                      <a:gd name="T0" fmla="*/ 96 w 96"/>
                      <a:gd name="T1" fmla="*/ 69 h 81"/>
                      <a:gd name="T2" fmla="*/ 0 w 96"/>
                      <a:gd name="T3" fmla="*/ 0 h 81"/>
                      <a:gd name="T4" fmla="*/ 85 w 96"/>
                      <a:gd name="T5" fmla="*/ 48 h 81"/>
                      <a:gd name="T6" fmla="*/ 96 w 96"/>
                      <a:gd name="T7" fmla="*/ 69 h 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6" h="81">
                        <a:moveTo>
                          <a:pt x="96" y="69"/>
                        </a:moveTo>
                        <a:cubicBezTo>
                          <a:pt x="55" y="81"/>
                          <a:pt x="25" y="63"/>
                          <a:pt x="0" y="0"/>
                        </a:cubicBezTo>
                        <a:cubicBezTo>
                          <a:pt x="28" y="16"/>
                          <a:pt x="57" y="32"/>
                          <a:pt x="85" y="48"/>
                        </a:cubicBezTo>
                        <a:cubicBezTo>
                          <a:pt x="89" y="55"/>
                          <a:pt x="92" y="62"/>
                          <a:pt x="96" y="6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80" name="Freeform 32">
                    <a:extLst>
                      <a:ext uri="{FF2B5EF4-FFF2-40B4-BE49-F238E27FC236}">
                        <a16:creationId xmlns:a16="http://schemas.microsoft.com/office/drawing/2014/main" id="{B60DC8DA-F5D4-4984-8F5A-057425E51C3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30425" y="8018463"/>
                    <a:ext cx="279400" cy="123825"/>
                  </a:xfrm>
                  <a:custGeom>
                    <a:avLst/>
                    <a:gdLst>
                      <a:gd name="T0" fmla="*/ 80 w 113"/>
                      <a:gd name="T1" fmla="*/ 0 h 50"/>
                      <a:gd name="T2" fmla="*/ 113 w 113"/>
                      <a:gd name="T3" fmla="*/ 17 h 50"/>
                      <a:gd name="T4" fmla="*/ 42 w 113"/>
                      <a:gd name="T5" fmla="*/ 37 h 50"/>
                      <a:gd name="T6" fmla="*/ 0 w 113"/>
                      <a:gd name="T7" fmla="*/ 5 h 50"/>
                      <a:gd name="T8" fmla="*/ 80 w 113"/>
                      <a:gd name="T9" fmla="*/ 0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3" h="50">
                        <a:moveTo>
                          <a:pt x="80" y="0"/>
                        </a:moveTo>
                        <a:cubicBezTo>
                          <a:pt x="91" y="6"/>
                          <a:pt x="102" y="11"/>
                          <a:pt x="113" y="17"/>
                        </a:cubicBezTo>
                        <a:cubicBezTo>
                          <a:pt x="98" y="50"/>
                          <a:pt x="67" y="40"/>
                          <a:pt x="42" y="37"/>
                        </a:cubicBezTo>
                        <a:cubicBezTo>
                          <a:pt x="27" y="35"/>
                          <a:pt x="13" y="22"/>
                          <a:pt x="0" y="5"/>
                        </a:cubicBezTo>
                        <a:cubicBezTo>
                          <a:pt x="26" y="3"/>
                          <a:pt x="53" y="2"/>
                          <a:pt x="8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81" name="Freeform 33">
                    <a:extLst>
                      <a:ext uri="{FF2B5EF4-FFF2-40B4-BE49-F238E27FC236}">
                        <a16:creationId xmlns:a16="http://schemas.microsoft.com/office/drawing/2014/main" id="{77C3D6A8-A0B9-4B2E-8C7A-6EA367C582B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60463" y="6642100"/>
                    <a:ext cx="168275" cy="254000"/>
                  </a:xfrm>
                  <a:custGeom>
                    <a:avLst/>
                    <a:gdLst>
                      <a:gd name="T0" fmla="*/ 63 w 68"/>
                      <a:gd name="T1" fmla="*/ 103 h 103"/>
                      <a:gd name="T2" fmla="*/ 0 w 68"/>
                      <a:gd name="T3" fmla="*/ 0 h 103"/>
                      <a:gd name="T4" fmla="*/ 68 w 68"/>
                      <a:gd name="T5" fmla="*/ 70 h 103"/>
                      <a:gd name="T6" fmla="*/ 63 w 68"/>
                      <a:gd name="T7" fmla="*/ 103 h 1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8" h="103">
                        <a:moveTo>
                          <a:pt x="63" y="103"/>
                        </a:moveTo>
                        <a:cubicBezTo>
                          <a:pt x="17" y="87"/>
                          <a:pt x="8" y="73"/>
                          <a:pt x="0" y="0"/>
                        </a:cubicBezTo>
                        <a:cubicBezTo>
                          <a:pt x="26" y="27"/>
                          <a:pt x="47" y="49"/>
                          <a:pt x="68" y="70"/>
                        </a:cubicBezTo>
                        <a:cubicBezTo>
                          <a:pt x="66" y="81"/>
                          <a:pt x="65" y="92"/>
                          <a:pt x="63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82" name="Freeform 34">
                    <a:extLst>
                      <a:ext uri="{FF2B5EF4-FFF2-40B4-BE49-F238E27FC236}">
                        <a16:creationId xmlns:a16="http://schemas.microsoft.com/office/drawing/2014/main" id="{F8D112C8-057F-42C8-915F-9A54164BE55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908175" y="7907338"/>
                    <a:ext cx="306387" cy="120650"/>
                  </a:xfrm>
                  <a:custGeom>
                    <a:avLst/>
                    <a:gdLst>
                      <a:gd name="T0" fmla="*/ 124 w 124"/>
                      <a:gd name="T1" fmla="*/ 22 h 49"/>
                      <a:gd name="T2" fmla="*/ 0 w 124"/>
                      <a:gd name="T3" fmla="*/ 0 h 49"/>
                      <a:gd name="T4" fmla="*/ 87 w 124"/>
                      <a:gd name="T5" fmla="*/ 0 h 49"/>
                      <a:gd name="T6" fmla="*/ 124 w 124"/>
                      <a:gd name="T7" fmla="*/ 22 h 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4" h="49">
                        <a:moveTo>
                          <a:pt x="124" y="22"/>
                        </a:moveTo>
                        <a:cubicBezTo>
                          <a:pt x="86" y="49"/>
                          <a:pt x="56" y="45"/>
                          <a:pt x="0" y="0"/>
                        </a:cubicBezTo>
                        <a:cubicBezTo>
                          <a:pt x="33" y="0"/>
                          <a:pt x="60" y="0"/>
                          <a:pt x="87" y="0"/>
                        </a:cubicBezTo>
                        <a:cubicBezTo>
                          <a:pt x="99" y="7"/>
                          <a:pt x="112" y="15"/>
                          <a:pt x="124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83" name="Freeform 35">
                    <a:extLst>
                      <a:ext uri="{FF2B5EF4-FFF2-40B4-BE49-F238E27FC236}">
                        <a16:creationId xmlns:a16="http://schemas.microsoft.com/office/drawing/2014/main" id="{3F7FA6A7-CA61-46A1-B188-31DDB602B9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36763" y="7713663"/>
                    <a:ext cx="192087" cy="247650"/>
                  </a:xfrm>
                  <a:custGeom>
                    <a:avLst/>
                    <a:gdLst>
                      <a:gd name="T0" fmla="*/ 72 w 78"/>
                      <a:gd name="T1" fmla="*/ 100 h 100"/>
                      <a:gd name="T2" fmla="*/ 35 w 78"/>
                      <a:gd name="T3" fmla="*/ 78 h 100"/>
                      <a:gd name="T4" fmla="*/ 0 w 78"/>
                      <a:gd name="T5" fmla="*/ 0 h 100"/>
                      <a:gd name="T6" fmla="*/ 72 w 78"/>
                      <a:gd name="T7" fmla="*/ 10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8" h="100">
                        <a:moveTo>
                          <a:pt x="72" y="100"/>
                        </a:moveTo>
                        <a:cubicBezTo>
                          <a:pt x="60" y="93"/>
                          <a:pt x="47" y="85"/>
                          <a:pt x="35" y="78"/>
                        </a:cubicBezTo>
                        <a:cubicBezTo>
                          <a:pt x="24" y="53"/>
                          <a:pt x="13" y="29"/>
                          <a:pt x="0" y="0"/>
                        </a:cubicBezTo>
                        <a:cubicBezTo>
                          <a:pt x="60" y="23"/>
                          <a:pt x="78" y="51"/>
                          <a:pt x="72" y="10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84" name="Freeform 36">
                    <a:extLst>
                      <a:ext uri="{FF2B5EF4-FFF2-40B4-BE49-F238E27FC236}">
                        <a16:creationId xmlns:a16="http://schemas.microsoft.com/office/drawing/2014/main" id="{1247BEAC-5791-4520-A6E4-EC5DC11619B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35150" y="4718050"/>
                    <a:ext cx="206375" cy="244475"/>
                  </a:xfrm>
                  <a:custGeom>
                    <a:avLst/>
                    <a:gdLst>
                      <a:gd name="T0" fmla="*/ 50 w 84"/>
                      <a:gd name="T1" fmla="*/ 75 h 99"/>
                      <a:gd name="T2" fmla="*/ 19 w 84"/>
                      <a:gd name="T3" fmla="*/ 99 h 99"/>
                      <a:gd name="T4" fmla="*/ 38 w 84"/>
                      <a:gd name="T5" fmla="*/ 22 h 99"/>
                      <a:gd name="T6" fmla="*/ 84 w 84"/>
                      <a:gd name="T7" fmla="*/ 0 h 99"/>
                      <a:gd name="T8" fmla="*/ 50 w 84"/>
                      <a:gd name="T9" fmla="*/ 75 h 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4" h="99">
                        <a:moveTo>
                          <a:pt x="50" y="75"/>
                        </a:moveTo>
                        <a:cubicBezTo>
                          <a:pt x="40" y="83"/>
                          <a:pt x="30" y="91"/>
                          <a:pt x="19" y="99"/>
                        </a:cubicBezTo>
                        <a:cubicBezTo>
                          <a:pt x="0" y="67"/>
                          <a:pt x="20" y="44"/>
                          <a:pt x="38" y="22"/>
                        </a:cubicBezTo>
                        <a:cubicBezTo>
                          <a:pt x="48" y="11"/>
                          <a:pt x="64" y="4"/>
                          <a:pt x="84" y="0"/>
                        </a:cubicBezTo>
                        <a:cubicBezTo>
                          <a:pt x="73" y="25"/>
                          <a:pt x="62" y="50"/>
                          <a:pt x="50" y="7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85" name="Freeform 37">
                    <a:extLst>
                      <a:ext uri="{FF2B5EF4-FFF2-40B4-BE49-F238E27FC236}">
                        <a16:creationId xmlns:a16="http://schemas.microsoft.com/office/drawing/2014/main" id="{2AB58A07-061A-48D9-BE5A-78C94610C7A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41425" y="6402388"/>
                    <a:ext cx="176212" cy="273050"/>
                  </a:xfrm>
                  <a:custGeom>
                    <a:avLst/>
                    <a:gdLst>
                      <a:gd name="T0" fmla="*/ 23 w 71"/>
                      <a:gd name="T1" fmla="*/ 111 h 111"/>
                      <a:gd name="T2" fmla="*/ 52 w 71"/>
                      <a:gd name="T3" fmla="*/ 0 h 111"/>
                      <a:gd name="T4" fmla="*/ 23 w 71"/>
                      <a:gd name="T5" fmla="*/ 111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1" h="111">
                        <a:moveTo>
                          <a:pt x="23" y="111"/>
                        </a:moveTo>
                        <a:cubicBezTo>
                          <a:pt x="0" y="63"/>
                          <a:pt x="24" y="31"/>
                          <a:pt x="52" y="0"/>
                        </a:cubicBezTo>
                        <a:cubicBezTo>
                          <a:pt x="71" y="46"/>
                          <a:pt x="68" y="57"/>
                          <a:pt x="23" y="1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86" name="Freeform 38">
                    <a:extLst>
                      <a:ext uri="{FF2B5EF4-FFF2-40B4-BE49-F238E27FC236}">
                        <a16:creationId xmlns:a16="http://schemas.microsoft.com/office/drawing/2014/main" id="{F703CD92-8A3D-4133-950A-BE3B3A5F9C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20850" y="5022850"/>
                    <a:ext cx="274637" cy="142875"/>
                  </a:xfrm>
                  <a:custGeom>
                    <a:avLst/>
                    <a:gdLst>
                      <a:gd name="T0" fmla="*/ 0 w 111"/>
                      <a:gd name="T1" fmla="*/ 43 h 58"/>
                      <a:gd name="T2" fmla="*/ 25 w 111"/>
                      <a:gd name="T3" fmla="*/ 17 h 58"/>
                      <a:gd name="T4" fmla="*/ 111 w 111"/>
                      <a:gd name="T5" fmla="*/ 0 h 58"/>
                      <a:gd name="T6" fmla="*/ 5 w 111"/>
                      <a:gd name="T7" fmla="*/ 53 h 58"/>
                      <a:gd name="T8" fmla="*/ 0 w 111"/>
                      <a:gd name="T9" fmla="*/ 43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1" h="58">
                        <a:moveTo>
                          <a:pt x="0" y="43"/>
                        </a:moveTo>
                        <a:cubicBezTo>
                          <a:pt x="8" y="34"/>
                          <a:pt x="16" y="25"/>
                          <a:pt x="25" y="17"/>
                        </a:cubicBezTo>
                        <a:cubicBezTo>
                          <a:pt x="51" y="12"/>
                          <a:pt x="77" y="6"/>
                          <a:pt x="111" y="0"/>
                        </a:cubicBezTo>
                        <a:cubicBezTo>
                          <a:pt x="83" y="47"/>
                          <a:pt x="47" y="58"/>
                          <a:pt x="5" y="53"/>
                        </a:cubicBezTo>
                        <a:cubicBezTo>
                          <a:pt x="3" y="53"/>
                          <a:pt x="2" y="46"/>
                          <a:pt x="0" y="4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87" name="Freeform 39">
                    <a:extLst>
                      <a:ext uri="{FF2B5EF4-FFF2-40B4-BE49-F238E27FC236}">
                        <a16:creationId xmlns:a16="http://schemas.microsoft.com/office/drawing/2014/main" id="{EE448439-C3F8-4A3A-836D-E78CDB94908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72138" y="7548563"/>
                    <a:ext cx="250825" cy="158750"/>
                  </a:xfrm>
                  <a:custGeom>
                    <a:avLst/>
                    <a:gdLst>
                      <a:gd name="T0" fmla="*/ 15 w 102"/>
                      <a:gd name="T1" fmla="*/ 29 h 64"/>
                      <a:gd name="T2" fmla="*/ 26 w 102"/>
                      <a:gd name="T3" fmla="*/ 18 h 64"/>
                      <a:gd name="T4" fmla="*/ 102 w 102"/>
                      <a:gd name="T5" fmla="*/ 0 h 64"/>
                      <a:gd name="T6" fmla="*/ 0 w 102"/>
                      <a:gd name="T7" fmla="*/ 63 h 64"/>
                      <a:gd name="T8" fmla="*/ 15 w 102"/>
                      <a:gd name="T9" fmla="*/ 29 h 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2" h="64">
                        <a:moveTo>
                          <a:pt x="15" y="29"/>
                        </a:moveTo>
                        <a:cubicBezTo>
                          <a:pt x="19" y="25"/>
                          <a:pt x="22" y="22"/>
                          <a:pt x="26" y="18"/>
                        </a:cubicBezTo>
                        <a:cubicBezTo>
                          <a:pt x="50" y="12"/>
                          <a:pt x="74" y="6"/>
                          <a:pt x="102" y="0"/>
                        </a:cubicBezTo>
                        <a:cubicBezTo>
                          <a:pt x="81" y="47"/>
                          <a:pt x="47" y="64"/>
                          <a:pt x="0" y="63"/>
                        </a:cubicBezTo>
                        <a:cubicBezTo>
                          <a:pt x="5" y="51"/>
                          <a:pt x="10" y="40"/>
                          <a:pt x="15" y="2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88" name="Freeform 40">
                    <a:extLst>
                      <a:ext uri="{FF2B5EF4-FFF2-40B4-BE49-F238E27FC236}">
                        <a16:creationId xmlns:a16="http://schemas.microsoft.com/office/drawing/2014/main" id="{84E1F2C8-5730-4322-B331-425FE17E99E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72088" y="7897813"/>
                    <a:ext cx="293687" cy="134937"/>
                  </a:xfrm>
                  <a:custGeom>
                    <a:avLst/>
                    <a:gdLst>
                      <a:gd name="T0" fmla="*/ 0 w 119"/>
                      <a:gd name="T1" fmla="*/ 27 h 55"/>
                      <a:gd name="T2" fmla="*/ 45 w 119"/>
                      <a:gd name="T3" fmla="*/ 0 h 55"/>
                      <a:gd name="T4" fmla="*/ 119 w 119"/>
                      <a:gd name="T5" fmla="*/ 0 h 55"/>
                      <a:gd name="T6" fmla="*/ 0 w 119"/>
                      <a:gd name="T7" fmla="*/ 27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9" h="55">
                        <a:moveTo>
                          <a:pt x="0" y="27"/>
                        </a:moveTo>
                        <a:cubicBezTo>
                          <a:pt x="15" y="18"/>
                          <a:pt x="30" y="9"/>
                          <a:pt x="45" y="0"/>
                        </a:cubicBezTo>
                        <a:cubicBezTo>
                          <a:pt x="68" y="0"/>
                          <a:pt x="91" y="0"/>
                          <a:pt x="119" y="0"/>
                        </a:cubicBezTo>
                        <a:cubicBezTo>
                          <a:pt x="74" y="48"/>
                          <a:pt x="39" y="55"/>
                          <a:pt x="0" y="2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89" name="Freeform 41">
                    <a:extLst>
                      <a:ext uri="{FF2B5EF4-FFF2-40B4-BE49-F238E27FC236}">
                        <a16:creationId xmlns:a16="http://schemas.microsoft.com/office/drawing/2014/main" id="{A1BC09BB-E209-43DA-8846-6260847D7B8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2238" y="5240338"/>
                    <a:ext cx="109537" cy="279400"/>
                  </a:xfrm>
                  <a:custGeom>
                    <a:avLst/>
                    <a:gdLst>
                      <a:gd name="T0" fmla="*/ 32 w 44"/>
                      <a:gd name="T1" fmla="*/ 100 h 113"/>
                      <a:gd name="T2" fmla="*/ 14 w 44"/>
                      <a:gd name="T3" fmla="*/ 113 h 113"/>
                      <a:gd name="T4" fmla="*/ 44 w 44"/>
                      <a:gd name="T5" fmla="*/ 0 h 113"/>
                      <a:gd name="T6" fmla="*/ 39 w 44"/>
                      <a:gd name="T7" fmla="*/ 88 h 113"/>
                      <a:gd name="T8" fmla="*/ 32 w 44"/>
                      <a:gd name="T9" fmla="*/ 100 h 1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4" h="113">
                        <a:moveTo>
                          <a:pt x="32" y="100"/>
                        </a:moveTo>
                        <a:cubicBezTo>
                          <a:pt x="26" y="104"/>
                          <a:pt x="20" y="108"/>
                          <a:pt x="14" y="113"/>
                        </a:cubicBezTo>
                        <a:cubicBezTo>
                          <a:pt x="0" y="47"/>
                          <a:pt x="0" y="47"/>
                          <a:pt x="44" y="0"/>
                        </a:cubicBezTo>
                        <a:cubicBezTo>
                          <a:pt x="43" y="29"/>
                          <a:pt x="41" y="59"/>
                          <a:pt x="39" y="88"/>
                        </a:cubicBezTo>
                        <a:cubicBezTo>
                          <a:pt x="36" y="92"/>
                          <a:pt x="34" y="96"/>
                          <a:pt x="32" y="10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90" name="Freeform 42">
                    <a:extLst>
                      <a:ext uri="{FF2B5EF4-FFF2-40B4-BE49-F238E27FC236}">
                        <a16:creationId xmlns:a16="http://schemas.microsoft.com/office/drawing/2014/main" id="{5F290601-CCAC-468B-9DD1-53CCCE6870F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333625" y="8107363"/>
                    <a:ext cx="312737" cy="119062"/>
                  </a:xfrm>
                  <a:custGeom>
                    <a:avLst/>
                    <a:gdLst>
                      <a:gd name="T0" fmla="*/ 93 w 127"/>
                      <a:gd name="T1" fmla="*/ 0 h 48"/>
                      <a:gd name="T2" fmla="*/ 127 w 127"/>
                      <a:gd name="T3" fmla="*/ 13 h 48"/>
                      <a:gd name="T4" fmla="*/ 0 w 127"/>
                      <a:gd name="T5" fmla="*/ 14 h 48"/>
                      <a:gd name="T6" fmla="*/ 93 w 127"/>
                      <a:gd name="T7" fmla="*/ 0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7" h="48">
                        <a:moveTo>
                          <a:pt x="93" y="0"/>
                        </a:moveTo>
                        <a:cubicBezTo>
                          <a:pt x="105" y="4"/>
                          <a:pt x="116" y="9"/>
                          <a:pt x="127" y="13"/>
                        </a:cubicBezTo>
                        <a:cubicBezTo>
                          <a:pt x="94" y="46"/>
                          <a:pt x="61" y="48"/>
                          <a:pt x="0" y="14"/>
                        </a:cubicBezTo>
                        <a:cubicBezTo>
                          <a:pt x="38" y="8"/>
                          <a:pt x="65" y="4"/>
                          <a:pt x="9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91" name="Freeform 43">
                    <a:extLst>
                      <a:ext uri="{FF2B5EF4-FFF2-40B4-BE49-F238E27FC236}">
                        <a16:creationId xmlns:a16="http://schemas.microsoft.com/office/drawing/2014/main" id="{EC2E28F1-CD67-43B1-8AE3-27CF1692FC9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43025" y="5551488"/>
                    <a:ext cx="234950" cy="207962"/>
                  </a:xfrm>
                  <a:custGeom>
                    <a:avLst/>
                    <a:gdLst>
                      <a:gd name="T0" fmla="*/ 0 w 95"/>
                      <a:gd name="T1" fmla="*/ 84 h 84"/>
                      <a:gd name="T2" fmla="*/ 95 w 95"/>
                      <a:gd name="T3" fmla="*/ 0 h 84"/>
                      <a:gd name="T4" fmla="*/ 1 w 95"/>
                      <a:gd name="T5" fmla="*/ 83 h 84"/>
                      <a:gd name="T6" fmla="*/ 0 w 95"/>
                      <a:gd name="T7" fmla="*/ 84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5" h="84">
                        <a:moveTo>
                          <a:pt x="0" y="84"/>
                        </a:moveTo>
                        <a:cubicBezTo>
                          <a:pt x="50" y="13"/>
                          <a:pt x="50" y="13"/>
                          <a:pt x="95" y="0"/>
                        </a:cubicBezTo>
                        <a:cubicBezTo>
                          <a:pt x="83" y="52"/>
                          <a:pt x="50" y="76"/>
                          <a:pt x="1" y="83"/>
                        </a:cubicBezTo>
                        <a:lnTo>
                          <a:pt x="0" y="84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92" name="Freeform 44">
                    <a:extLst>
                      <a:ext uri="{FF2B5EF4-FFF2-40B4-BE49-F238E27FC236}">
                        <a16:creationId xmlns:a16="http://schemas.microsoft.com/office/drawing/2014/main" id="{48A19DFF-DE94-4480-9CF9-0FBD2DDFBF9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210300" y="5894388"/>
                    <a:ext cx="134937" cy="287337"/>
                  </a:xfrm>
                  <a:custGeom>
                    <a:avLst/>
                    <a:gdLst>
                      <a:gd name="T0" fmla="*/ 0 w 55"/>
                      <a:gd name="T1" fmla="*/ 113 h 116"/>
                      <a:gd name="T2" fmla="*/ 20 w 55"/>
                      <a:gd name="T3" fmla="*/ 0 h 116"/>
                      <a:gd name="T4" fmla="*/ 16 w 55"/>
                      <a:gd name="T5" fmla="*/ 116 h 116"/>
                      <a:gd name="T6" fmla="*/ 0 w 55"/>
                      <a:gd name="T7" fmla="*/ 113 h 1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5" h="116">
                        <a:moveTo>
                          <a:pt x="0" y="113"/>
                        </a:moveTo>
                        <a:cubicBezTo>
                          <a:pt x="6" y="76"/>
                          <a:pt x="13" y="38"/>
                          <a:pt x="20" y="0"/>
                        </a:cubicBezTo>
                        <a:cubicBezTo>
                          <a:pt x="55" y="44"/>
                          <a:pt x="45" y="82"/>
                          <a:pt x="16" y="116"/>
                        </a:cubicBezTo>
                        <a:cubicBezTo>
                          <a:pt x="10" y="115"/>
                          <a:pt x="5" y="114"/>
                          <a:pt x="0" y="1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93" name="Freeform 45">
                    <a:extLst>
                      <a:ext uri="{FF2B5EF4-FFF2-40B4-BE49-F238E27FC236}">
                        <a16:creationId xmlns:a16="http://schemas.microsoft.com/office/drawing/2014/main" id="{7DCCDFCC-D024-4125-8D23-EF84B69629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63725" y="7570788"/>
                    <a:ext cx="168275" cy="282575"/>
                  </a:xfrm>
                  <a:custGeom>
                    <a:avLst/>
                    <a:gdLst>
                      <a:gd name="T0" fmla="*/ 68 w 68"/>
                      <a:gd name="T1" fmla="*/ 114 h 114"/>
                      <a:gd name="T2" fmla="*/ 11 w 68"/>
                      <a:gd name="T3" fmla="*/ 0 h 114"/>
                      <a:gd name="T4" fmla="*/ 68 w 68"/>
                      <a:gd name="T5" fmla="*/ 114 h 1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8" h="114">
                        <a:moveTo>
                          <a:pt x="68" y="114"/>
                        </a:moveTo>
                        <a:cubicBezTo>
                          <a:pt x="35" y="84"/>
                          <a:pt x="0" y="53"/>
                          <a:pt x="11" y="0"/>
                        </a:cubicBezTo>
                        <a:cubicBezTo>
                          <a:pt x="62" y="23"/>
                          <a:pt x="66" y="68"/>
                          <a:pt x="68" y="1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94" name="Freeform 46">
                    <a:extLst>
                      <a:ext uri="{FF2B5EF4-FFF2-40B4-BE49-F238E27FC236}">
                        <a16:creationId xmlns:a16="http://schemas.microsoft.com/office/drawing/2014/main" id="{809AD163-5C50-4351-8125-F5C8A83F9ED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09675" y="5675313"/>
                    <a:ext cx="123825" cy="293687"/>
                  </a:xfrm>
                  <a:custGeom>
                    <a:avLst/>
                    <a:gdLst>
                      <a:gd name="T0" fmla="*/ 33 w 50"/>
                      <a:gd name="T1" fmla="*/ 118 h 119"/>
                      <a:gd name="T2" fmla="*/ 3 w 50"/>
                      <a:gd name="T3" fmla="*/ 43 h 119"/>
                      <a:gd name="T4" fmla="*/ 16 w 50"/>
                      <a:gd name="T5" fmla="*/ 0 h 119"/>
                      <a:gd name="T6" fmla="*/ 32 w 50"/>
                      <a:gd name="T7" fmla="*/ 119 h 119"/>
                      <a:gd name="T8" fmla="*/ 33 w 50"/>
                      <a:gd name="T9" fmla="*/ 118 h 1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0" h="119">
                        <a:moveTo>
                          <a:pt x="33" y="118"/>
                        </a:moveTo>
                        <a:cubicBezTo>
                          <a:pt x="23" y="93"/>
                          <a:pt x="10" y="69"/>
                          <a:pt x="3" y="43"/>
                        </a:cubicBezTo>
                        <a:cubicBezTo>
                          <a:pt x="0" y="31"/>
                          <a:pt x="11" y="16"/>
                          <a:pt x="16" y="0"/>
                        </a:cubicBezTo>
                        <a:cubicBezTo>
                          <a:pt x="50" y="38"/>
                          <a:pt x="43" y="79"/>
                          <a:pt x="32" y="119"/>
                        </a:cubicBezTo>
                        <a:lnTo>
                          <a:pt x="33" y="118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95" name="Freeform 47">
                    <a:extLst>
                      <a:ext uri="{FF2B5EF4-FFF2-40B4-BE49-F238E27FC236}">
                        <a16:creationId xmlns:a16="http://schemas.microsoft.com/office/drawing/2014/main" id="{832AA4E9-3E5C-405D-AAA6-228304EB151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05500" y="7021513"/>
                    <a:ext cx="92075" cy="290512"/>
                  </a:xfrm>
                  <a:custGeom>
                    <a:avLst/>
                    <a:gdLst>
                      <a:gd name="T0" fmla="*/ 22 w 37"/>
                      <a:gd name="T1" fmla="*/ 117 h 117"/>
                      <a:gd name="T2" fmla="*/ 1 w 37"/>
                      <a:gd name="T3" fmla="*/ 43 h 117"/>
                      <a:gd name="T4" fmla="*/ 22 w 37"/>
                      <a:gd name="T5" fmla="*/ 0 h 117"/>
                      <a:gd name="T6" fmla="*/ 37 w 37"/>
                      <a:gd name="T7" fmla="*/ 3 h 117"/>
                      <a:gd name="T8" fmla="*/ 26 w 37"/>
                      <a:gd name="T9" fmla="*/ 111 h 117"/>
                      <a:gd name="T10" fmla="*/ 22 w 37"/>
                      <a:gd name="T11" fmla="*/ 117 h 1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37" h="117">
                        <a:moveTo>
                          <a:pt x="22" y="117"/>
                        </a:moveTo>
                        <a:cubicBezTo>
                          <a:pt x="14" y="93"/>
                          <a:pt x="3" y="68"/>
                          <a:pt x="1" y="43"/>
                        </a:cubicBezTo>
                        <a:cubicBezTo>
                          <a:pt x="0" y="29"/>
                          <a:pt x="15" y="14"/>
                          <a:pt x="22" y="0"/>
                        </a:cubicBezTo>
                        <a:cubicBezTo>
                          <a:pt x="27" y="1"/>
                          <a:pt x="32" y="2"/>
                          <a:pt x="37" y="3"/>
                        </a:cubicBezTo>
                        <a:cubicBezTo>
                          <a:pt x="33" y="39"/>
                          <a:pt x="30" y="75"/>
                          <a:pt x="26" y="111"/>
                        </a:cubicBezTo>
                        <a:cubicBezTo>
                          <a:pt x="24" y="113"/>
                          <a:pt x="23" y="115"/>
                          <a:pt x="22" y="11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96" name="Freeform 48">
                    <a:extLst>
                      <a:ext uri="{FF2B5EF4-FFF2-40B4-BE49-F238E27FC236}">
                        <a16:creationId xmlns:a16="http://schemas.microsoft.com/office/drawing/2014/main" id="{36224ADE-F3EC-4A26-B5AB-79E6D9AE1BC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46738" y="5157788"/>
                    <a:ext cx="252412" cy="168275"/>
                  </a:xfrm>
                  <a:custGeom>
                    <a:avLst/>
                    <a:gdLst>
                      <a:gd name="T0" fmla="*/ 91 w 102"/>
                      <a:gd name="T1" fmla="*/ 41 h 68"/>
                      <a:gd name="T2" fmla="*/ 102 w 102"/>
                      <a:gd name="T3" fmla="*/ 53 h 68"/>
                      <a:gd name="T4" fmla="*/ 30 w 102"/>
                      <a:gd name="T5" fmla="*/ 50 h 68"/>
                      <a:gd name="T6" fmla="*/ 15 w 102"/>
                      <a:gd name="T7" fmla="*/ 32 h 68"/>
                      <a:gd name="T8" fmla="*/ 0 w 102"/>
                      <a:gd name="T9" fmla="*/ 11 h 68"/>
                      <a:gd name="T10" fmla="*/ 6 w 102"/>
                      <a:gd name="T11" fmla="*/ 0 h 68"/>
                      <a:gd name="T12" fmla="*/ 91 w 102"/>
                      <a:gd name="T13" fmla="*/ 41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02" h="68">
                        <a:moveTo>
                          <a:pt x="91" y="41"/>
                        </a:moveTo>
                        <a:cubicBezTo>
                          <a:pt x="95" y="45"/>
                          <a:pt x="98" y="49"/>
                          <a:pt x="102" y="53"/>
                        </a:cubicBezTo>
                        <a:cubicBezTo>
                          <a:pt x="92" y="68"/>
                          <a:pt x="50" y="67"/>
                          <a:pt x="30" y="50"/>
                        </a:cubicBezTo>
                        <a:cubicBezTo>
                          <a:pt x="24" y="45"/>
                          <a:pt x="19" y="39"/>
                          <a:pt x="15" y="32"/>
                        </a:cubicBezTo>
                        <a:cubicBezTo>
                          <a:pt x="9" y="25"/>
                          <a:pt x="5" y="18"/>
                          <a:pt x="0" y="11"/>
                        </a:cubicBezTo>
                        <a:cubicBezTo>
                          <a:pt x="2" y="7"/>
                          <a:pt x="4" y="4"/>
                          <a:pt x="6" y="0"/>
                        </a:cubicBezTo>
                        <a:cubicBezTo>
                          <a:pt x="34" y="14"/>
                          <a:pt x="63" y="28"/>
                          <a:pt x="91" y="4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97" name="Freeform 49">
                    <a:extLst>
                      <a:ext uri="{FF2B5EF4-FFF2-40B4-BE49-F238E27FC236}">
                        <a16:creationId xmlns:a16="http://schemas.microsoft.com/office/drawing/2014/main" id="{74318334-FA4E-4682-8050-81994EED860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61063" y="5202238"/>
                    <a:ext cx="120650" cy="322262"/>
                  </a:xfrm>
                  <a:custGeom>
                    <a:avLst/>
                    <a:gdLst>
                      <a:gd name="T0" fmla="*/ 12 w 49"/>
                      <a:gd name="T1" fmla="*/ 95 h 130"/>
                      <a:gd name="T2" fmla="*/ 0 w 49"/>
                      <a:gd name="T3" fmla="*/ 0 h 130"/>
                      <a:gd name="T4" fmla="*/ 33 w 49"/>
                      <a:gd name="T5" fmla="*/ 130 h 130"/>
                      <a:gd name="T6" fmla="*/ 11 w 49"/>
                      <a:gd name="T7" fmla="*/ 99 h 130"/>
                      <a:gd name="T8" fmla="*/ 12 w 49"/>
                      <a:gd name="T9" fmla="*/ 95 h 1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9" h="130">
                        <a:moveTo>
                          <a:pt x="12" y="95"/>
                        </a:moveTo>
                        <a:cubicBezTo>
                          <a:pt x="8" y="67"/>
                          <a:pt x="5" y="39"/>
                          <a:pt x="0" y="0"/>
                        </a:cubicBezTo>
                        <a:cubicBezTo>
                          <a:pt x="48" y="39"/>
                          <a:pt x="49" y="78"/>
                          <a:pt x="33" y="130"/>
                        </a:cubicBezTo>
                        <a:cubicBezTo>
                          <a:pt x="23" y="117"/>
                          <a:pt x="17" y="108"/>
                          <a:pt x="11" y="99"/>
                        </a:cubicBezTo>
                        <a:cubicBezTo>
                          <a:pt x="12" y="99"/>
                          <a:pt x="12" y="97"/>
                          <a:pt x="12" y="9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98" name="Freeform 50">
                    <a:extLst>
                      <a:ext uri="{FF2B5EF4-FFF2-40B4-BE49-F238E27FC236}">
                        <a16:creationId xmlns:a16="http://schemas.microsoft.com/office/drawing/2014/main" id="{425F0B1E-4985-492F-8E01-877C96E451B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24538" y="7353300"/>
                    <a:ext cx="239712" cy="176212"/>
                  </a:xfrm>
                  <a:custGeom>
                    <a:avLst/>
                    <a:gdLst>
                      <a:gd name="T0" fmla="*/ 22 w 97"/>
                      <a:gd name="T1" fmla="*/ 26 h 71"/>
                      <a:gd name="T2" fmla="*/ 57 w 97"/>
                      <a:gd name="T3" fmla="*/ 11 h 71"/>
                      <a:gd name="T4" fmla="*/ 97 w 97"/>
                      <a:gd name="T5" fmla="*/ 0 h 71"/>
                      <a:gd name="T6" fmla="*/ 0 w 97"/>
                      <a:gd name="T7" fmla="*/ 71 h 71"/>
                      <a:gd name="T8" fmla="*/ 8 w 97"/>
                      <a:gd name="T9" fmla="*/ 45 h 71"/>
                      <a:gd name="T10" fmla="*/ 22 w 97"/>
                      <a:gd name="T11" fmla="*/ 26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97" h="71">
                        <a:moveTo>
                          <a:pt x="22" y="26"/>
                        </a:moveTo>
                        <a:cubicBezTo>
                          <a:pt x="34" y="21"/>
                          <a:pt x="45" y="15"/>
                          <a:pt x="57" y="11"/>
                        </a:cubicBezTo>
                        <a:cubicBezTo>
                          <a:pt x="69" y="6"/>
                          <a:pt x="82" y="4"/>
                          <a:pt x="97" y="0"/>
                        </a:cubicBezTo>
                        <a:cubicBezTo>
                          <a:pt x="81" y="48"/>
                          <a:pt x="48" y="67"/>
                          <a:pt x="0" y="71"/>
                        </a:cubicBezTo>
                        <a:cubicBezTo>
                          <a:pt x="3" y="62"/>
                          <a:pt x="6" y="53"/>
                          <a:pt x="8" y="45"/>
                        </a:cubicBezTo>
                        <a:cubicBezTo>
                          <a:pt x="12" y="39"/>
                          <a:pt x="17" y="33"/>
                          <a:pt x="22" y="2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99" name="Freeform 51">
                    <a:extLst>
                      <a:ext uri="{FF2B5EF4-FFF2-40B4-BE49-F238E27FC236}">
                        <a16:creationId xmlns:a16="http://schemas.microsoft.com/office/drawing/2014/main" id="{97E7C39D-4546-44FC-B2E6-A8A68F06FBF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6038" y="6615113"/>
                    <a:ext cx="130175" cy="280987"/>
                  </a:xfrm>
                  <a:custGeom>
                    <a:avLst/>
                    <a:gdLst>
                      <a:gd name="T0" fmla="*/ 0 w 53"/>
                      <a:gd name="T1" fmla="*/ 114 h 114"/>
                      <a:gd name="T2" fmla="*/ 5 w 53"/>
                      <a:gd name="T3" fmla="*/ 81 h 114"/>
                      <a:gd name="T4" fmla="*/ 24 w 53"/>
                      <a:gd name="T5" fmla="*/ 0 h 114"/>
                      <a:gd name="T6" fmla="*/ 0 w 53"/>
                      <a:gd name="T7" fmla="*/ 114 h 1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3" h="114">
                        <a:moveTo>
                          <a:pt x="0" y="114"/>
                        </a:moveTo>
                        <a:cubicBezTo>
                          <a:pt x="2" y="103"/>
                          <a:pt x="3" y="92"/>
                          <a:pt x="5" y="81"/>
                        </a:cubicBezTo>
                        <a:cubicBezTo>
                          <a:pt x="11" y="54"/>
                          <a:pt x="18" y="27"/>
                          <a:pt x="24" y="0"/>
                        </a:cubicBezTo>
                        <a:cubicBezTo>
                          <a:pt x="53" y="67"/>
                          <a:pt x="40" y="110"/>
                          <a:pt x="0" y="1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00" name="Freeform 52">
                    <a:extLst>
                      <a:ext uri="{FF2B5EF4-FFF2-40B4-BE49-F238E27FC236}">
                        <a16:creationId xmlns:a16="http://schemas.microsoft.com/office/drawing/2014/main" id="{2ACAADC7-61BB-47CB-8384-843FECF159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30375" y="7735888"/>
                    <a:ext cx="301625" cy="139700"/>
                  </a:xfrm>
                  <a:custGeom>
                    <a:avLst/>
                    <a:gdLst>
                      <a:gd name="T0" fmla="*/ 122 w 122"/>
                      <a:gd name="T1" fmla="*/ 47 h 56"/>
                      <a:gd name="T2" fmla="*/ 0 w 122"/>
                      <a:gd name="T3" fmla="*/ 5 h 56"/>
                      <a:gd name="T4" fmla="*/ 96 w 122"/>
                      <a:gd name="T5" fmla="*/ 32 h 56"/>
                      <a:gd name="T6" fmla="*/ 122 w 122"/>
                      <a:gd name="T7" fmla="*/ 47 h 56"/>
                      <a:gd name="T8" fmla="*/ 122 w 122"/>
                      <a:gd name="T9" fmla="*/ 47 h 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2" h="56">
                        <a:moveTo>
                          <a:pt x="122" y="47"/>
                        </a:moveTo>
                        <a:cubicBezTo>
                          <a:pt x="75" y="56"/>
                          <a:pt x="31" y="54"/>
                          <a:pt x="0" y="5"/>
                        </a:cubicBezTo>
                        <a:cubicBezTo>
                          <a:pt x="38" y="1"/>
                          <a:pt x="71" y="0"/>
                          <a:pt x="96" y="32"/>
                        </a:cubicBezTo>
                        <a:cubicBezTo>
                          <a:pt x="102" y="39"/>
                          <a:pt x="113" y="42"/>
                          <a:pt x="122" y="47"/>
                        </a:cubicBezTo>
                        <a:cubicBezTo>
                          <a:pt x="122" y="47"/>
                          <a:pt x="122" y="47"/>
                          <a:pt x="122" y="4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01" name="Freeform 53">
                    <a:extLst>
                      <a:ext uri="{FF2B5EF4-FFF2-40B4-BE49-F238E27FC236}">
                        <a16:creationId xmlns:a16="http://schemas.microsoft.com/office/drawing/2014/main" id="{633CBA31-2F5E-45E3-B32F-69B652C46EE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22925" y="4854575"/>
                    <a:ext cx="177800" cy="266700"/>
                  </a:xfrm>
                  <a:custGeom>
                    <a:avLst/>
                    <a:gdLst>
                      <a:gd name="T0" fmla="*/ 59 w 72"/>
                      <a:gd name="T1" fmla="*/ 108 h 108"/>
                      <a:gd name="T2" fmla="*/ 8 w 72"/>
                      <a:gd name="T3" fmla="*/ 0 h 108"/>
                      <a:gd name="T4" fmla="*/ 58 w 72"/>
                      <a:gd name="T5" fmla="*/ 107 h 108"/>
                      <a:gd name="T6" fmla="*/ 59 w 72"/>
                      <a:gd name="T7" fmla="*/ 108 h 1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2" h="108">
                        <a:moveTo>
                          <a:pt x="59" y="108"/>
                        </a:moveTo>
                        <a:cubicBezTo>
                          <a:pt x="28" y="78"/>
                          <a:pt x="0" y="47"/>
                          <a:pt x="8" y="0"/>
                        </a:cubicBezTo>
                        <a:cubicBezTo>
                          <a:pt x="60" y="34"/>
                          <a:pt x="72" y="59"/>
                          <a:pt x="58" y="107"/>
                        </a:cubicBezTo>
                        <a:lnTo>
                          <a:pt x="59" y="108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02" name="Freeform 54">
                    <a:extLst>
                      <a:ext uri="{FF2B5EF4-FFF2-40B4-BE49-F238E27FC236}">
                        <a16:creationId xmlns:a16="http://schemas.microsoft.com/office/drawing/2014/main" id="{69C86126-30D1-4C5F-BE71-394B3C4301C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86400" y="5014913"/>
                    <a:ext cx="280987" cy="153987"/>
                  </a:xfrm>
                  <a:custGeom>
                    <a:avLst/>
                    <a:gdLst>
                      <a:gd name="T0" fmla="*/ 113 w 114"/>
                      <a:gd name="T1" fmla="*/ 42 h 62"/>
                      <a:gd name="T2" fmla="*/ 0 w 114"/>
                      <a:gd name="T3" fmla="*/ 9 h 62"/>
                      <a:gd name="T4" fmla="*/ 114 w 114"/>
                      <a:gd name="T5" fmla="*/ 43 h 62"/>
                      <a:gd name="T6" fmla="*/ 113 w 114"/>
                      <a:gd name="T7" fmla="*/ 42 h 6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4" h="62">
                        <a:moveTo>
                          <a:pt x="113" y="42"/>
                        </a:moveTo>
                        <a:cubicBezTo>
                          <a:pt x="72" y="62"/>
                          <a:pt x="41" y="53"/>
                          <a:pt x="0" y="9"/>
                        </a:cubicBezTo>
                        <a:cubicBezTo>
                          <a:pt x="38" y="0"/>
                          <a:pt x="38" y="0"/>
                          <a:pt x="114" y="43"/>
                        </a:cubicBezTo>
                        <a:cubicBezTo>
                          <a:pt x="114" y="43"/>
                          <a:pt x="113" y="42"/>
                          <a:pt x="113" y="4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03" name="Freeform 55">
                    <a:extLst>
                      <a:ext uri="{FF2B5EF4-FFF2-40B4-BE49-F238E27FC236}">
                        <a16:creationId xmlns:a16="http://schemas.microsoft.com/office/drawing/2014/main" id="{AFDFFBE8-F8DA-4005-803C-7A8E9A194C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58913" y="5334000"/>
                    <a:ext cx="225425" cy="207962"/>
                  </a:xfrm>
                  <a:custGeom>
                    <a:avLst/>
                    <a:gdLst>
                      <a:gd name="T0" fmla="*/ 5 w 91"/>
                      <a:gd name="T1" fmla="*/ 62 h 84"/>
                      <a:gd name="T2" fmla="*/ 12 w 91"/>
                      <a:gd name="T3" fmla="*/ 50 h 84"/>
                      <a:gd name="T4" fmla="*/ 91 w 91"/>
                      <a:gd name="T5" fmla="*/ 0 h 84"/>
                      <a:gd name="T6" fmla="*/ 0 w 91"/>
                      <a:gd name="T7" fmla="*/ 84 h 84"/>
                      <a:gd name="T8" fmla="*/ 5 w 91"/>
                      <a:gd name="T9" fmla="*/ 62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1" h="84">
                        <a:moveTo>
                          <a:pt x="5" y="62"/>
                        </a:moveTo>
                        <a:cubicBezTo>
                          <a:pt x="7" y="58"/>
                          <a:pt x="9" y="54"/>
                          <a:pt x="12" y="50"/>
                        </a:cubicBezTo>
                        <a:cubicBezTo>
                          <a:pt x="36" y="35"/>
                          <a:pt x="61" y="19"/>
                          <a:pt x="91" y="0"/>
                        </a:cubicBezTo>
                        <a:cubicBezTo>
                          <a:pt x="76" y="60"/>
                          <a:pt x="68" y="67"/>
                          <a:pt x="0" y="84"/>
                        </a:cubicBezTo>
                        <a:cubicBezTo>
                          <a:pt x="2" y="77"/>
                          <a:pt x="3" y="70"/>
                          <a:pt x="5" y="6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04" name="Freeform 56">
                    <a:extLst>
                      <a:ext uri="{FF2B5EF4-FFF2-40B4-BE49-F238E27FC236}">
                        <a16:creationId xmlns:a16="http://schemas.microsoft.com/office/drawing/2014/main" id="{5826DB12-F9A0-4196-8AF6-3FAF24679B1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73650" y="7996238"/>
                    <a:ext cx="279400" cy="136525"/>
                  </a:xfrm>
                  <a:custGeom>
                    <a:avLst/>
                    <a:gdLst>
                      <a:gd name="T0" fmla="*/ 0 w 113"/>
                      <a:gd name="T1" fmla="*/ 27 h 55"/>
                      <a:gd name="T2" fmla="*/ 113 w 113"/>
                      <a:gd name="T3" fmla="*/ 20 h 55"/>
                      <a:gd name="T4" fmla="*/ 8 w 113"/>
                      <a:gd name="T5" fmla="*/ 41 h 55"/>
                      <a:gd name="T6" fmla="*/ 1 w 113"/>
                      <a:gd name="T7" fmla="*/ 26 h 55"/>
                      <a:gd name="T8" fmla="*/ 0 w 113"/>
                      <a:gd name="T9" fmla="*/ 27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3" h="55">
                        <a:moveTo>
                          <a:pt x="0" y="27"/>
                        </a:moveTo>
                        <a:cubicBezTo>
                          <a:pt x="36" y="7"/>
                          <a:pt x="73" y="0"/>
                          <a:pt x="113" y="20"/>
                        </a:cubicBezTo>
                        <a:cubicBezTo>
                          <a:pt x="82" y="51"/>
                          <a:pt x="47" y="55"/>
                          <a:pt x="8" y="41"/>
                        </a:cubicBezTo>
                        <a:cubicBezTo>
                          <a:pt x="5" y="40"/>
                          <a:pt x="4" y="31"/>
                          <a:pt x="1" y="26"/>
                        </a:cubicBezTo>
                        <a:lnTo>
                          <a:pt x="0" y="27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05" name="Freeform 57">
                    <a:extLst>
                      <a:ext uri="{FF2B5EF4-FFF2-40B4-BE49-F238E27FC236}">
                        <a16:creationId xmlns:a16="http://schemas.microsoft.com/office/drawing/2014/main" id="{5F257452-91A6-4596-860C-5B020B81832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76950" y="6870700"/>
                    <a:ext cx="192087" cy="250825"/>
                  </a:xfrm>
                  <a:custGeom>
                    <a:avLst/>
                    <a:gdLst>
                      <a:gd name="T0" fmla="*/ 9 w 78"/>
                      <a:gd name="T1" fmla="*/ 59 h 101"/>
                      <a:gd name="T2" fmla="*/ 78 w 78"/>
                      <a:gd name="T3" fmla="*/ 0 h 101"/>
                      <a:gd name="T4" fmla="*/ 0 w 78"/>
                      <a:gd name="T5" fmla="*/ 101 h 101"/>
                      <a:gd name="T6" fmla="*/ 10 w 78"/>
                      <a:gd name="T7" fmla="*/ 58 h 101"/>
                      <a:gd name="T8" fmla="*/ 9 w 78"/>
                      <a:gd name="T9" fmla="*/ 59 h 1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8" h="101">
                        <a:moveTo>
                          <a:pt x="9" y="59"/>
                        </a:moveTo>
                        <a:cubicBezTo>
                          <a:pt x="30" y="41"/>
                          <a:pt x="51" y="23"/>
                          <a:pt x="78" y="0"/>
                        </a:cubicBezTo>
                        <a:cubicBezTo>
                          <a:pt x="75" y="58"/>
                          <a:pt x="46" y="84"/>
                          <a:pt x="0" y="101"/>
                        </a:cubicBezTo>
                        <a:cubicBezTo>
                          <a:pt x="4" y="85"/>
                          <a:pt x="7" y="72"/>
                          <a:pt x="10" y="58"/>
                        </a:cubicBezTo>
                        <a:lnTo>
                          <a:pt x="9" y="5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06" name="Freeform 58">
                    <a:extLst>
                      <a:ext uri="{FF2B5EF4-FFF2-40B4-BE49-F238E27FC236}">
                        <a16:creationId xmlns:a16="http://schemas.microsoft.com/office/drawing/2014/main" id="{0A624129-B9E3-4855-84D0-92CFB53D3BE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12850" y="6886575"/>
                    <a:ext cx="196850" cy="239712"/>
                  </a:xfrm>
                  <a:custGeom>
                    <a:avLst/>
                    <a:gdLst>
                      <a:gd name="T0" fmla="*/ 71 w 80"/>
                      <a:gd name="T1" fmla="*/ 59 h 97"/>
                      <a:gd name="T2" fmla="*/ 80 w 80"/>
                      <a:gd name="T3" fmla="*/ 97 h 97"/>
                      <a:gd name="T4" fmla="*/ 0 w 80"/>
                      <a:gd name="T5" fmla="*/ 0 h 97"/>
                      <a:gd name="T6" fmla="*/ 72 w 80"/>
                      <a:gd name="T7" fmla="*/ 61 h 97"/>
                      <a:gd name="T8" fmla="*/ 71 w 80"/>
                      <a:gd name="T9" fmla="*/ 59 h 9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0" h="97">
                        <a:moveTo>
                          <a:pt x="71" y="59"/>
                        </a:moveTo>
                        <a:cubicBezTo>
                          <a:pt x="74" y="72"/>
                          <a:pt x="77" y="84"/>
                          <a:pt x="80" y="97"/>
                        </a:cubicBezTo>
                        <a:cubicBezTo>
                          <a:pt x="26" y="83"/>
                          <a:pt x="16" y="71"/>
                          <a:pt x="0" y="0"/>
                        </a:cubicBezTo>
                        <a:cubicBezTo>
                          <a:pt x="29" y="24"/>
                          <a:pt x="51" y="43"/>
                          <a:pt x="72" y="61"/>
                        </a:cubicBezTo>
                        <a:lnTo>
                          <a:pt x="71" y="5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07" name="Freeform 59">
                    <a:extLst>
                      <a:ext uri="{FF2B5EF4-FFF2-40B4-BE49-F238E27FC236}">
                        <a16:creationId xmlns:a16="http://schemas.microsoft.com/office/drawing/2014/main" id="{F5E81BE7-B710-476B-AF34-B1F891A0AC1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61063" y="7126288"/>
                    <a:ext cx="214312" cy="207962"/>
                  </a:xfrm>
                  <a:custGeom>
                    <a:avLst/>
                    <a:gdLst>
                      <a:gd name="T0" fmla="*/ 0 w 87"/>
                      <a:gd name="T1" fmla="*/ 75 h 84"/>
                      <a:gd name="T2" fmla="*/ 4 w 87"/>
                      <a:gd name="T3" fmla="*/ 69 h 84"/>
                      <a:gd name="T4" fmla="*/ 87 w 87"/>
                      <a:gd name="T5" fmla="*/ 0 h 84"/>
                      <a:gd name="T6" fmla="*/ 0 w 87"/>
                      <a:gd name="T7" fmla="*/ 75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7" h="84">
                        <a:moveTo>
                          <a:pt x="0" y="75"/>
                        </a:moveTo>
                        <a:cubicBezTo>
                          <a:pt x="1" y="73"/>
                          <a:pt x="2" y="71"/>
                          <a:pt x="4" y="69"/>
                        </a:cubicBezTo>
                        <a:cubicBezTo>
                          <a:pt x="20" y="32"/>
                          <a:pt x="48" y="9"/>
                          <a:pt x="87" y="0"/>
                        </a:cubicBezTo>
                        <a:cubicBezTo>
                          <a:pt x="72" y="57"/>
                          <a:pt x="40" y="84"/>
                          <a:pt x="0" y="7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08" name="Freeform 60">
                    <a:extLst>
                      <a:ext uri="{FF2B5EF4-FFF2-40B4-BE49-F238E27FC236}">
                        <a16:creationId xmlns:a16="http://schemas.microsoft.com/office/drawing/2014/main" id="{F0B6BDBE-1C6A-4037-A0F8-77CE9981053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95438" y="7242175"/>
                    <a:ext cx="117475" cy="269875"/>
                  </a:xfrm>
                  <a:custGeom>
                    <a:avLst/>
                    <a:gdLst>
                      <a:gd name="T0" fmla="*/ 29 w 48"/>
                      <a:gd name="T1" fmla="*/ 109 h 109"/>
                      <a:gd name="T2" fmla="*/ 18 w 48"/>
                      <a:gd name="T3" fmla="*/ 88 h 109"/>
                      <a:gd name="T4" fmla="*/ 0 w 48"/>
                      <a:gd name="T5" fmla="*/ 0 h 109"/>
                      <a:gd name="T6" fmla="*/ 43 w 48"/>
                      <a:gd name="T7" fmla="*/ 102 h 109"/>
                      <a:gd name="T8" fmla="*/ 29 w 48"/>
                      <a:gd name="T9" fmla="*/ 109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8" h="109">
                        <a:moveTo>
                          <a:pt x="29" y="109"/>
                        </a:moveTo>
                        <a:cubicBezTo>
                          <a:pt x="25" y="102"/>
                          <a:pt x="22" y="95"/>
                          <a:pt x="18" y="88"/>
                        </a:cubicBezTo>
                        <a:cubicBezTo>
                          <a:pt x="12" y="59"/>
                          <a:pt x="6" y="29"/>
                          <a:pt x="0" y="0"/>
                        </a:cubicBezTo>
                        <a:cubicBezTo>
                          <a:pt x="48" y="24"/>
                          <a:pt x="48" y="62"/>
                          <a:pt x="43" y="102"/>
                        </a:cubicBezTo>
                        <a:cubicBezTo>
                          <a:pt x="43" y="105"/>
                          <a:pt x="34" y="107"/>
                          <a:pt x="29" y="10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09" name="Freeform 61">
                    <a:extLst>
                      <a:ext uri="{FF2B5EF4-FFF2-40B4-BE49-F238E27FC236}">
                        <a16:creationId xmlns:a16="http://schemas.microsoft.com/office/drawing/2014/main" id="{375D4B0E-D3B3-45C7-A9B0-DA984F3BA1B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767388" y="7212013"/>
                    <a:ext cx="111125" cy="290512"/>
                  </a:xfrm>
                  <a:custGeom>
                    <a:avLst/>
                    <a:gdLst>
                      <a:gd name="T0" fmla="*/ 45 w 45"/>
                      <a:gd name="T1" fmla="*/ 83 h 117"/>
                      <a:gd name="T2" fmla="*/ 31 w 45"/>
                      <a:gd name="T3" fmla="*/ 102 h 117"/>
                      <a:gd name="T4" fmla="*/ 12 w 45"/>
                      <a:gd name="T5" fmla="*/ 117 h 117"/>
                      <a:gd name="T6" fmla="*/ 45 w 45"/>
                      <a:gd name="T7" fmla="*/ 0 h 117"/>
                      <a:gd name="T8" fmla="*/ 45 w 45"/>
                      <a:gd name="T9" fmla="*/ 83 h 1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5" h="117">
                        <a:moveTo>
                          <a:pt x="45" y="83"/>
                        </a:moveTo>
                        <a:cubicBezTo>
                          <a:pt x="40" y="90"/>
                          <a:pt x="35" y="96"/>
                          <a:pt x="31" y="102"/>
                        </a:cubicBezTo>
                        <a:cubicBezTo>
                          <a:pt x="25" y="107"/>
                          <a:pt x="19" y="111"/>
                          <a:pt x="12" y="117"/>
                        </a:cubicBezTo>
                        <a:cubicBezTo>
                          <a:pt x="0" y="73"/>
                          <a:pt x="3" y="35"/>
                          <a:pt x="45" y="0"/>
                        </a:cubicBezTo>
                        <a:cubicBezTo>
                          <a:pt x="45" y="31"/>
                          <a:pt x="45" y="57"/>
                          <a:pt x="45" y="8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10" name="Freeform 62">
                    <a:extLst>
                      <a:ext uri="{FF2B5EF4-FFF2-40B4-BE49-F238E27FC236}">
                        <a16:creationId xmlns:a16="http://schemas.microsoft.com/office/drawing/2014/main" id="{9E7DB28C-73AB-4091-B4CE-F0592A01E55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54125" y="6181725"/>
                    <a:ext cx="160337" cy="269875"/>
                  </a:xfrm>
                  <a:custGeom>
                    <a:avLst/>
                    <a:gdLst>
                      <a:gd name="T0" fmla="*/ 65 w 65"/>
                      <a:gd name="T1" fmla="*/ 5 h 109"/>
                      <a:gd name="T2" fmla="*/ 20 w 65"/>
                      <a:gd name="T3" fmla="*/ 109 h 109"/>
                      <a:gd name="T4" fmla="*/ 54 w 65"/>
                      <a:gd name="T5" fmla="*/ 0 h 109"/>
                      <a:gd name="T6" fmla="*/ 65 w 65"/>
                      <a:gd name="T7" fmla="*/ 5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5" h="109">
                        <a:moveTo>
                          <a:pt x="65" y="5"/>
                        </a:moveTo>
                        <a:cubicBezTo>
                          <a:pt x="50" y="40"/>
                          <a:pt x="35" y="74"/>
                          <a:pt x="20" y="109"/>
                        </a:cubicBezTo>
                        <a:cubicBezTo>
                          <a:pt x="0" y="51"/>
                          <a:pt x="8" y="31"/>
                          <a:pt x="54" y="0"/>
                        </a:cubicBezTo>
                        <a:cubicBezTo>
                          <a:pt x="58" y="2"/>
                          <a:pt x="61" y="3"/>
                          <a:pt x="65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11" name="Freeform 63">
                    <a:extLst>
                      <a:ext uri="{FF2B5EF4-FFF2-40B4-BE49-F238E27FC236}">
                        <a16:creationId xmlns:a16="http://schemas.microsoft.com/office/drawing/2014/main" id="{F80595E3-28C6-4E33-8FA8-87BB1C6F723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778500" y="5324475"/>
                    <a:ext cx="236537" cy="201612"/>
                  </a:xfrm>
                  <a:custGeom>
                    <a:avLst/>
                    <a:gdLst>
                      <a:gd name="T0" fmla="*/ 86 w 96"/>
                      <a:gd name="T1" fmla="*/ 46 h 82"/>
                      <a:gd name="T2" fmla="*/ 85 w 96"/>
                      <a:gd name="T3" fmla="*/ 50 h 82"/>
                      <a:gd name="T4" fmla="*/ 96 w 96"/>
                      <a:gd name="T5" fmla="*/ 82 h 82"/>
                      <a:gd name="T6" fmla="*/ 0 w 96"/>
                      <a:gd name="T7" fmla="*/ 0 h 82"/>
                      <a:gd name="T8" fmla="*/ 86 w 96"/>
                      <a:gd name="T9" fmla="*/ 46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6" h="82">
                        <a:moveTo>
                          <a:pt x="86" y="46"/>
                        </a:moveTo>
                        <a:cubicBezTo>
                          <a:pt x="86" y="48"/>
                          <a:pt x="86" y="50"/>
                          <a:pt x="85" y="50"/>
                        </a:cubicBezTo>
                        <a:cubicBezTo>
                          <a:pt x="88" y="60"/>
                          <a:pt x="92" y="70"/>
                          <a:pt x="96" y="82"/>
                        </a:cubicBezTo>
                        <a:cubicBezTo>
                          <a:pt x="50" y="75"/>
                          <a:pt x="16" y="56"/>
                          <a:pt x="0" y="0"/>
                        </a:cubicBezTo>
                        <a:cubicBezTo>
                          <a:pt x="33" y="18"/>
                          <a:pt x="59" y="32"/>
                          <a:pt x="86" y="4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12" name="Freeform 64">
                    <a:extLst>
                      <a:ext uri="{FF2B5EF4-FFF2-40B4-BE49-F238E27FC236}">
                        <a16:creationId xmlns:a16="http://schemas.microsoft.com/office/drawing/2014/main" id="{EF97FE89-3A19-4E8F-BB8A-29C33A4FBF2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89050" y="5748338"/>
                    <a:ext cx="192087" cy="223837"/>
                  </a:xfrm>
                  <a:custGeom>
                    <a:avLst/>
                    <a:gdLst>
                      <a:gd name="T0" fmla="*/ 0 w 78"/>
                      <a:gd name="T1" fmla="*/ 89 h 90"/>
                      <a:gd name="T2" fmla="*/ 78 w 78"/>
                      <a:gd name="T3" fmla="*/ 0 h 90"/>
                      <a:gd name="T4" fmla="*/ 1 w 78"/>
                      <a:gd name="T5" fmla="*/ 88 h 90"/>
                      <a:gd name="T6" fmla="*/ 0 w 78"/>
                      <a:gd name="T7" fmla="*/ 89 h 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8" h="90">
                        <a:moveTo>
                          <a:pt x="0" y="89"/>
                        </a:moveTo>
                        <a:cubicBezTo>
                          <a:pt x="17" y="51"/>
                          <a:pt x="31" y="11"/>
                          <a:pt x="78" y="0"/>
                        </a:cubicBezTo>
                        <a:cubicBezTo>
                          <a:pt x="70" y="59"/>
                          <a:pt x="43" y="90"/>
                          <a:pt x="1" y="88"/>
                        </a:cubicBezTo>
                        <a:cubicBezTo>
                          <a:pt x="1" y="88"/>
                          <a:pt x="0" y="89"/>
                          <a:pt x="0" y="8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13" name="Freeform 65">
                    <a:extLst>
                      <a:ext uri="{FF2B5EF4-FFF2-40B4-BE49-F238E27FC236}">
                        <a16:creationId xmlns:a16="http://schemas.microsoft.com/office/drawing/2014/main" id="{407775AA-1232-4B31-89E0-9BF36CAE07B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78463" y="7720013"/>
                    <a:ext cx="282575" cy="174625"/>
                  </a:xfrm>
                  <a:custGeom>
                    <a:avLst/>
                    <a:gdLst>
                      <a:gd name="T0" fmla="*/ 0 w 114"/>
                      <a:gd name="T1" fmla="*/ 48 h 71"/>
                      <a:gd name="T2" fmla="*/ 19 w 114"/>
                      <a:gd name="T3" fmla="*/ 29 h 71"/>
                      <a:gd name="T4" fmla="*/ 114 w 114"/>
                      <a:gd name="T5" fmla="*/ 0 h 71"/>
                      <a:gd name="T6" fmla="*/ 0 w 114"/>
                      <a:gd name="T7" fmla="*/ 48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4" h="71">
                        <a:moveTo>
                          <a:pt x="0" y="48"/>
                        </a:moveTo>
                        <a:cubicBezTo>
                          <a:pt x="6" y="42"/>
                          <a:pt x="12" y="36"/>
                          <a:pt x="19" y="29"/>
                        </a:cubicBezTo>
                        <a:cubicBezTo>
                          <a:pt x="47" y="21"/>
                          <a:pt x="76" y="12"/>
                          <a:pt x="114" y="0"/>
                        </a:cubicBezTo>
                        <a:cubicBezTo>
                          <a:pt x="77" y="57"/>
                          <a:pt x="38" y="71"/>
                          <a:pt x="0" y="4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14" name="Freeform 66">
                    <a:extLst>
                      <a:ext uri="{FF2B5EF4-FFF2-40B4-BE49-F238E27FC236}">
                        <a16:creationId xmlns:a16="http://schemas.microsoft.com/office/drawing/2014/main" id="{9BA5A6D7-E417-4CF8-969B-AAC7CDE649D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46663" y="7835900"/>
                    <a:ext cx="192087" cy="227012"/>
                  </a:xfrm>
                  <a:custGeom>
                    <a:avLst/>
                    <a:gdLst>
                      <a:gd name="T0" fmla="*/ 12 w 78"/>
                      <a:gd name="T1" fmla="*/ 91 h 92"/>
                      <a:gd name="T2" fmla="*/ 1 w 78"/>
                      <a:gd name="T3" fmla="*/ 79 h 92"/>
                      <a:gd name="T4" fmla="*/ 78 w 78"/>
                      <a:gd name="T5" fmla="*/ 0 h 92"/>
                      <a:gd name="T6" fmla="*/ 11 w 78"/>
                      <a:gd name="T7" fmla="*/ 92 h 92"/>
                      <a:gd name="T8" fmla="*/ 12 w 78"/>
                      <a:gd name="T9" fmla="*/ 91 h 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8" h="92">
                        <a:moveTo>
                          <a:pt x="12" y="91"/>
                        </a:moveTo>
                        <a:cubicBezTo>
                          <a:pt x="8" y="87"/>
                          <a:pt x="0" y="82"/>
                          <a:pt x="1" y="79"/>
                        </a:cubicBezTo>
                        <a:cubicBezTo>
                          <a:pt x="12" y="40"/>
                          <a:pt x="33" y="8"/>
                          <a:pt x="78" y="0"/>
                        </a:cubicBezTo>
                        <a:cubicBezTo>
                          <a:pt x="75" y="45"/>
                          <a:pt x="45" y="70"/>
                          <a:pt x="11" y="92"/>
                        </a:cubicBezTo>
                        <a:cubicBezTo>
                          <a:pt x="11" y="92"/>
                          <a:pt x="12" y="91"/>
                          <a:pt x="12" y="9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15" name="Freeform 67">
                    <a:extLst>
                      <a:ext uri="{FF2B5EF4-FFF2-40B4-BE49-F238E27FC236}">
                        <a16:creationId xmlns:a16="http://schemas.microsoft.com/office/drawing/2014/main" id="{4A5031B2-9AD7-434F-A5E0-3F9D12D30E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138863" y="5659438"/>
                    <a:ext cx="144462" cy="295275"/>
                  </a:xfrm>
                  <a:custGeom>
                    <a:avLst/>
                    <a:gdLst>
                      <a:gd name="T0" fmla="*/ 27 w 59"/>
                      <a:gd name="T1" fmla="*/ 119 h 119"/>
                      <a:gd name="T2" fmla="*/ 32 w 59"/>
                      <a:gd name="T3" fmla="*/ 0 h 119"/>
                      <a:gd name="T4" fmla="*/ 27 w 59"/>
                      <a:gd name="T5" fmla="*/ 119 h 1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9" h="119">
                        <a:moveTo>
                          <a:pt x="27" y="119"/>
                        </a:moveTo>
                        <a:cubicBezTo>
                          <a:pt x="0" y="78"/>
                          <a:pt x="7" y="39"/>
                          <a:pt x="32" y="0"/>
                        </a:cubicBezTo>
                        <a:cubicBezTo>
                          <a:pt x="59" y="42"/>
                          <a:pt x="54" y="81"/>
                          <a:pt x="27" y="11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16" name="Freeform 68">
                    <a:extLst>
                      <a:ext uri="{FF2B5EF4-FFF2-40B4-BE49-F238E27FC236}">
                        <a16:creationId xmlns:a16="http://schemas.microsoft.com/office/drawing/2014/main" id="{E77E910B-D4C3-4725-8D03-D6A2A9EBCC0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89650" y="5422900"/>
                    <a:ext cx="115887" cy="293687"/>
                  </a:xfrm>
                  <a:custGeom>
                    <a:avLst/>
                    <a:gdLst>
                      <a:gd name="T0" fmla="*/ 11 w 47"/>
                      <a:gd name="T1" fmla="*/ 114 h 119"/>
                      <a:gd name="T2" fmla="*/ 0 w 47"/>
                      <a:gd name="T3" fmla="*/ 86 h 119"/>
                      <a:gd name="T4" fmla="*/ 0 w 47"/>
                      <a:gd name="T5" fmla="*/ 0 h 119"/>
                      <a:gd name="T6" fmla="*/ 24 w 47"/>
                      <a:gd name="T7" fmla="*/ 117 h 119"/>
                      <a:gd name="T8" fmla="*/ 11 w 47"/>
                      <a:gd name="T9" fmla="*/ 114 h 1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7" h="119">
                        <a:moveTo>
                          <a:pt x="11" y="114"/>
                        </a:moveTo>
                        <a:cubicBezTo>
                          <a:pt x="7" y="105"/>
                          <a:pt x="3" y="96"/>
                          <a:pt x="0" y="86"/>
                        </a:cubicBezTo>
                        <a:cubicBezTo>
                          <a:pt x="0" y="60"/>
                          <a:pt x="0" y="33"/>
                          <a:pt x="0" y="0"/>
                        </a:cubicBezTo>
                        <a:cubicBezTo>
                          <a:pt x="39" y="38"/>
                          <a:pt x="47" y="84"/>
                          <a:pt x="24" y="117"/>
                        </a:cubicBezTo>
                        <a:cubicBezTo>
                          <a:pt x="23" y="119"/>
                          <a:pt x="15" y="116"/>
                          <a:pt x="11" y="1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17" name="Freeform 69">
                    <a:extLst>
                      <a:ext uri="{FF2B5EF4-FFF2-40B4-BE49-F238E27FC236}">
                        <a16:creationId xmlns:a16="http://schemas.microsoft.com/office/drawing/2014/main" id="{0C83E28B-F7FB-4879-8A1C-D301CAFBCC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74763" y="5448300"/>
                    <a:ext cx="152400" cy="311150"/>
                  </a:xfrm>
                  <a:custGeom>
                    <a:avLst/>
                    <a:gdLst>
                      <a:gd name="T0" fmla="*/ 29 w 62"/>
                      <a:gd name="T1" fmla="*/ 125 h 126"/>
                      <a:gd name="T2" fmla="*/ 35 w 62"/>
                      <a:gd name="T3" fmla="*/ 0 h 126"/>
                      <a:gd name="T4" fmla="*/ 28 w 62"/>
                      <a:gd name="T5" fmla="*/ 126 h 126"/>
                      <a:gd name="T6" fmla="*/ 29 w 62"/>
                      <a:gd name="T7" fmla="*/ 125 h 1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2" h="126">
                        <a:moveTo>
                          <a:pt x="29" y="125"/>
                        </a:moveTo>
                        <a:cubicBezTo>
                          <a:pt x="3" y="82"/>
                          <a:pt x="0" y="41"/>
                          <a:pt x="35" y="0"/>
                        </a:cubicBezTo>
                        <a:cubicBezTo>
                          <a:pt x="62" y="44"/>
                          <a:pt x="44" y="85"/>
                          <a:pt x="28" y="126"/>
                        </a:cubicBezTo>
                        <a:cubicBezTo>
                          <a:pt x="28" y="126"/>
                          <a:pt x="29" y="125"/>
                          <a:pt x="29" y="12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18" name="Freeform 70">
                    <a:extLst>
                      <a:ext uri="{FF2B5EF4-FFF2-40B4-BE49-F238E27FC236}">
                        <a16:creationId xmlns:a16="http://schemas.microsoft.com/office/drawing/2014/main" id="{7252C152-886A-4A96-9F9A-CF0BA491EE2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28763" y="5024438"/>
                    <a:ext cx="117475" cy="287337"/>
                  </a:xfrm>
                  <a:custGeom>
                    <a:avLst/>
                    <a:gdLst>
                      <a:gd name="T0" fmla="*/ 48 w 48"/>
                      <a:gd name="T1" fmla="*/ 78 h 116"/>
                      <a:gd name="T2" fmla="*/ 17 w 48"/>
                      <a:gd name="T3" fmla="*/ 116 h 116"/>
                      <a:gd name="T4" fmla="*/ 16 w 48"/>
                      <a:gd name="T5" fmla="*/ 38 h 116"/>
                      <a:gd name="T6" fmla="*/ 48 w 48"/>
                      <a:gd name="T7" fmla="*/ 0 h 116"/>
                      <a:gd name="T8" fmla="*/ 48 w 48"/>
                      <a:gd name="T9" fmla="*/ 78 h 1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8" h="116">
                        <a:moveTo>
                          <a:pt x="48" y="78"/>
                        </a:moveTo>
                        <a:cubicBezTo>
                          <a:pt x="37" y="91"/>
                          <a:pt x="27" y="103"/>
                          <a:pt x="17" y="116"/>
                        </a:cubicBezTo>
                        <a:cubicBezTo>
                          <a:pt x="1" y="98"/>
                          <a:pt x="0" y="60"/>
                          <a:pt x="16" y="38"/>
                        </a:cubicBezTo>
                        <a:cubicBezTo>
                          <a:pt x="23" y="27"/>
                          <a:pt x="32" y="18"/>
                          <a:pt x="48" y="0"/>
                        </a:cubicBezTo>
                        <a:cubicBezTo>
                          <a:pt x="48" y="32"/>
                          <a:pt x="48" y="55"/>
                          <a:pt x="48" y="7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19" name="Freeform 71">
                    <a:extLst>
                      <a:ext uri="{FF2B5EF4-FFF2-40B4-BE49-F238E27FC236}">
                        <a16:creationId xmlns:a16="http://schemas.microsoft.com/office/drawing/2014/main" id="{CF1AC766-0B96-4514-AF71-A342311F041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46188" y="5961063"/>
                    <a:ext cx="180975" cy="255587"/>
                  </a:xfrm>
                  <a:custGeom>
                    <a:avLst/>
                    <a:gdLst>
                      <a:gd name="T0" fmla="*/ 0 w 73"/>
                      <a:gd name="T1" fmla="*/ 103 h 103"/>
                      <a:gd name="T2" fmla="*/ 73 w 73"/>
                      <a:gd name="T3" fmla="*/ 0 h 103"/>
                      <a:gd name="T4" fmla="*/ 0 w 73"/>
                      <a:gd name="T5" fmla="*/ 102 h 103"/>
                      <a:gd name="T6" fmla="*/ 0 w 73"/>
                      <a:gd name="T7" fmla="*/ 103 h 1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3" h="103">
                        <a:moveTo>
                          <a:pt x="0" y="103"/>
                        </a:moveTo>
                        <a:cubicBezTo>
                          <a:pt x="15" y="62"/>
                          <a:pt x="23" y="17"/>
                          <a:pt x="73" y="0"/>
                        </a:cubicBezTo>
                        <a:cubicBezTo>
                          <a:pt x="71" y="51"/>
                          <a:pt x="52" y="88"/>
                          <a:pt x="0" y="102"/>
                        </a:cubicBezTo>
                        <a:cubicBezTo>
                          <a:pt x="0" y="102"/>
                          <a:pt x="0" y="103"/>
                          <a:pt x="0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20" name="Freeform 72">
                    <a:extLst>
                      <a:ext uri="{FF2B5EF4-FFF2-40B4-BE49-F238E27FC236}">
                        <a16:creationId xmlns:a16="http://schemas.microsoft.com/office/drawing/2014/main" id="{26819B56-FFD4-459F-B3FD-C50910823DD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03338" y="7138988"/>
                    <a:ext cx="207962" cy="196850"/>
                  </a:xfrm>
                  <a:custGeom>
                    <a:avLst/>
                    <a:gdLst>
                      <a:gd name="T0" fmla="*/ 0 w 84"/>
                      <a:gd name="T1" fmla="*/ 0 h 80"/>
                      <a:gd name="T2" fmla="*/ 84 w 84"/>
                      <a:gd name="T3" fmla="*/ 80 h 80"/>
                      <a:gd name="T4" fmla="*/ 0 w 84"/>
                      <a:gd name="T5" fmla="*/ 0 h 8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84" h="80">
                        <a:moveTo>
                          <a:pt x="0" y="0"/>
                        </a:moveTo>
                        <a:cubicBezTo>
                          <a:pt x="43" y="13"/>
                          <a:pt x="78" y="30"/>
                          <a:pt x="84" y="80"/>
                        </a:cubicBezTo>
                        <a:cubicBezTo>
                          <a:pt x="36" y="74"/>
                          <a:pt x="12" y="46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21" name="Freeform 73">
                    <a:extLst>
                      <a:ext uri="{FF2B5EF4-FFF2-40B4-BE49-F238E27FC236}">
                        <a16:creationId xmlns:a16="http://schemas.microsoft.com/office/drawing/2014/main" id="{7D28C8DB-F644-482A-9800-E149FB7588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72175" y="6794500"/>
                    <a:ext cx="128587" cy="311150"/>
                  </a:xfrm>
                  <a:custGeom>
                    <a:avLst/>
                    <a:gdLst>
                      <a:gd name="T0" fmla="*/ 52 w 52"/>
                      <a:gd name="T1" fmla="*/ 89 h 126"/>
                      <a:gd name="T2" fmla="*/ 30 w 52"/>
                      <a:gd name="T3" fmla="*/ 126 h 126"/>
                      <a:gd name="T4" fmla="*/ 34 w 52"/>
                      <a:gd name="T5" fmla="*/ 0 h 126"/>
                      <a:gd name="T6" fmla="*/ 51 w 52"/>
                      <a:gd name="T7" fmla="*/ 90 h 126"/>
                      <a:gd name="T8" fmla="*/ 52 w 52"/>
                      <a:gd name="T9" fmla="*/ 89 h 1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2" h="126">
                        <a:moveTo>
                          <a:pt x="52" y="89"/>
                        </a:moveTo>
                        <a:cubicBezTo>
                          <a:pt x="45" y="101"/>
                          <a:pt x="38" y="113"/>
                          <a:pt x="30" y="126"/>
                        </a:cubicBezTo>
                        <a:cubicBezTo>
                          <a:pt x="4" y="87"/>
                          <a:pt x="0" y="48"/>
                          <a:pt x="34" y="0"/>
                        </a:cubicBezTo>
                        <a:cubicBezTo>
                          <a:pt x="40" y="36"/>
                          <a:pt x="46" y="63"/>
                          <a:pt x="51" y="90"/>
                        </a:cubicBezTo>
                        <a:cubicBezTo>
                          <a:pt x="51" y="90"/>
                          <a:pt x="52" y="89"/>
                          <a:pt x="52" y="8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22" name="Freeform 74">
                    <a:extLst>
                      <a:ext uri="{FF2B5EF4-FFF2-40B4-BE49-F238E27FC236}">
                        <a16:creationId xmlns:a16="http://schemas.microsoft.com/office/drawing/2014/main" id="{C41A65D1-E6E7-4269-AADB-268221C8FEC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46788" y="5945188"/>
                    <a:ext cx="163512" cy="249237"/>
                  </a:xfrm>
                  <a:custGeom>
                    <a:avLst/>
                    <a:gdLst>
                      <a:gd name="T0" fmla="*/ 4 w 66"/>
                      <a:gd name="T1" fmla="*/ 0 h 101"/>
                      <a:gd name="T2" fmla="*/ 66 w 66"/>
                      <a:gd name="T3" fmla="*/ 101 h 101"/>
                      <a:gd name="T4" fmla="*/ 4 w 66"/>
                      <a:gd name="T5" fmla="*/ 0 h 1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6" h="101">
                        <a:moveTo>
                          <a:pt x="4" y="0"/>
                        </a:moveTo>
                        <a:cubicBezTo>
                          <a:pt x="60" y="40"/>
                          <a:pt x="60" y="40"/>
                          <a:pt x="66" y="101"/>
                        </a:cubicBezTo>
                        <a:cubicBezTo>
                          <a:pt x="25" y="80"/>
                          <a:pt x="0" y="51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23" name="Freeform 75">
                    <a:extLst>
                      <a:ext uri="{FF2B5EF4-FFF2-40B4-BE49-F238E27FC236}">
                        <a16:creationId xmlns:a16="http://schemas.microsoft.com/office/drawing/2014/main" id="{7FF960E7-D112-4776-BF2C-945ECB062E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35138" y="7402513"/>
                    <a:ext cx="141287" cy="284162"/>
                  </a:xfrm>
                  <a:custGeom>
                    <a:avLst/>
                    <a:gdLst>
                      <a:gd name="T0" fmla="*/ 35 w 57"/>
                      <a:gd name="T1" fmla="*/ 115 h 115"/>
                      <a:gd name="T2" fmla="*/ 4 w 57"/>
                      <a:gd name="T3" fmla="*/ 77 h 115"/>
                      <a:gd name="T4" fmla="*/ 0 w 57"/>
                      <a:gd name="T5" fmla="*/ 0 h 115"/>
                      <a:gd name="T6" fmla="*/ 35 w 57"/>
                      <a:gd name="T7" fmla="*/ 115 h 1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7" h="115">
                        <a:moveTo>
                          <a:pt x="35" y="115"/>
                        </a:moveTo>
                        <a:cubicBezTo>
                          <a:pt x="25" y="102"/>
                          <a:pt x="15" y="90"/>
                          <a:pt x="4" y="77"/>
                        </a:cubicBezTo>
                        <a:cubicBezTo>
                          <a:pt x="3" y="53"/>
                          <a:pt x="2" y="28"/>
                          <a:pt x="0" y="0"/>
                        </a:cubicBezTo>
                        <a:cubicBezTo>
                          <a:pt x="49" y="42"/>
                          <a:pt x="57" y="73"/>
                          <a:pt x="35" y="1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24" name="Freeform 76">
                    <a:extLst>
                      <a:ext uri="{FF2B5EF4-FFF2-40B4-BE49-F238E27FC236}">
                        <a16:creationId xmlns:a16="http://schemas.microsoft.com/office/drawing/2014/main" id="{FE3E11BC-5CBB-4E54-8E76-3CE7B331FF0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20775" y="6164263"/>
                    <a:ext cx="160337" cy="274637"/>
                  </a:xfrm>
                  <a:custGeom>
                    <a:avLst/>
                    <a:gdLst>
                      <a:gd name="T0" fmla="*/ 45 w 65"/>
                      <a:gd name="T1" fmla="*/ 111 h 111"/>
                      <a:gd name="T2" fmla="*/ 10 w 65"/>
                      <a:gd name="T3" fmla="*/ 0 h 111"/>
                      <a:gd name="T4" fmla="*/ 45 w 65"/>
                      <a:gd name="T5" fmla="*/ 111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5" h="111">
                        <a:moveTo>
                          <a:pt x="45" y="111"/>
                        </a:moveTo>
                        <a:cubicBezTo>
                          <a:pt x="9" y="82"/>
                          <a:pt x="0" y="46"/>
                          <a:pt x="10" y="0"/>
                        </a:cubicBezTo>
                        <a:cubicBezTo>
                          <a:pt x="44" y="31"/>
                          <a:pt x="65" y="64"/>
                          <a:pt x="45" y="1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25" name="Freeform 77">
                    <a:extLst>
                      <a:ext uri="{FF2B5EF4-FFF2-40B4-BE49-F238E27FC236}">
                        <a16:creationId xmlns:a16="http://schemas.microsoft.com/office/drawing/2014/main" id="{EC20A43A-39C1-4F81-ABFA-5206209B42A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81713" y="6162675"/>
                    <a:ext cx="160337" cy="261937"/>
                  </a:xfrm>
                  <a:custGeom>
                    <a:avLst/>
                    <a:gdLst>
                      <a:gd name="T0" fmla="*/ 51 w 65"/>
                      <a:gd name="T1" fmla="*/ 106 h 106"/>
                      <a:gd name="T2" fmla="*/ 7 w 65"/>
                      <a:gd name="T3" fmla="*/ 0 h 106"/>
                      <a:gd name="T4" fmla="*/ 51 w 65"/>
                      <a:gd name="T5" fmla="*/ 106 h 1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5" h="106">
                        <a:moveTo>
                          <a:pt x="51" y="106"/>
                        </a:moveTo>
                        <a:cubicBezTo>
                          <a:pt x="4" y="68"/>
                          <a:pt x="0" y="60"/>
                          <a:pt x="7" y="0"/>
                        </a:cubicBezTo>
                        <a:cubicBezTo>
                          <a:pt x="41" y="28"/>
                          <a:pt x="65" y="58"/>
                          <a:pt x="51" y="10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26" name="Freeform 78">
                    <a:extLst>
                      <a:ext uri="{FF2B5EF4-FFF2-40B4-BE49-F238E27FC236}">
                        <a16:creationId xmlns:a16="http://schemas.microsoft.com/office/drawing/2014/main" id="{B878457B-7C85-470F-91AF-C80A8013613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87475" y="6811963"/>
                    <a:ext cx="128587" cy="311150"/>
                  </a:xfrm>
                  <a:custGeom>
                    <a:avLst/>
                    <a:gdLst>
                      <a:gd name="T0" fmla="*/ 1 w 52"/>
                      <a:gd name="T1" fmla="*/ 91 h 126"/>
                      <a:gd name="T2" fmla="*/ 16 w 52"/>
                      <a:gd name="T3" fmla="*/ 0 h 126"/>
                      <a:gd name="T4" fmla="*/ 23 w 52"/>
                      <a:gd name="T5" fmla="*/ 126 h 126"/>
                      <a:gd name="T6" fmla="*/ 0 w 52"/>
                      <a:gd name="T7" fmla="*/ 90 h 126"/>
                      <a:gd name="T8" fmla="*/ 1 w 52"/>
                      <a:gd name="T9" fmla="*/ 91 h 1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2" h="126">
                        <a:moveTo>
                          <a:pt x="1" y="91"/>
                        </a:moveTo>
                        <a:cubicBezTo>
                          <a:pt x="5" y="63"/>
                          <a:pt x="10" y="35"/>
                          <a:pt x="16" y="0"/>
                        </a:cubicBezTo>
                        <a:cubicBezTo>
                          <a:pt x="52" y="47"/>
                          <a:pt x="45" y="86"/>
                          <a:pt x="23" y="126"/>
                        </a:cubicBezTo>
                        <a:cubicBezTo>
                          <a:pt x="15" y="113"/>
                          <a:pt x="7" y="101"/>
                          <a:pt x="0" y="90"/>
                        </a:cubicBezTo>
                        <a:cubicBezTo>
                          <a:pt x="0" y="89"/>
                          <a:pt x="1" y="91"/>
                          <a:pt x="1" y="9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27" name="Freeform 79">
                    <a:extLst>
                      <a:ext uri="{FF2B5EF4-FFF2-40B4-BE49-F238E27FC236}">
                        <a16:creationId xmlns:a16="http://schemas.microsoft.com/office/drawing/2014/main" id="{5C439AFB-A021-4555-B060-28E5B7880DE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63675" y="7034213"/>
                    <a:ext cx="141287" cy="292100"/>
                  </a:xfrm>
                  <a:custGeom>
                    <a:avLst/>
                    <a:gdLst>
                      <a:gd name="T0" fmla="*/ 22 w 57"/>
                      <a:gd name="T1" fmla="*/ 0 h 118"/>
                      <a:gd name="T2" fmla="*/ 36 w 57"/>
                      <a:gd name="T3" fmla="*/ 118 h 118"/>
                      <a:gd name="T4" fmla="*/ 22 w 57"/>
                      <a:gd name="T5" fmla="*/ 0 h 1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7" h="118">
                        <a:moveTo>
                          <a:pt x="22" y="0"/>
                        </a:moveTo>
                        <a:cubicBezTo>
                          <a:pt x="57" y="37"/>
                          <a:pt x="54" y="76"/>
                          <a:pt x="36" y="118"/>
                        </a:cubicBezTo>
                        <a:cubicBezTo>
                          <a:pt x="0" y="82"/>
                          <a:pt x="6" y="43"/>
                          <a:pt x="2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28" name="Freeform 80">
                    <a:extLst>
                      <a:ext uri="{FF2B5EF4-FFF2-40B4-BE49-F238E27FC236}">
                        <a16:creationId xmlns:a16="http://schemas.microsoft.com/office/drawing/2014/main" id="{8404169E-ABFE-47C9-A159-28E74FF7B14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92813" y="5719763"/>
                    <a:ext cx="200025" cy="219075"/>
                  </a:xfrm>
                  <a:custGeom>
                    <a:avLst/>
                    <a:gdLst>
                      <a:gd name="T0" fmla="*/ 11 w 81"/>
                      <a:gd name="T1" fmla="*/ 0 h 89"/>
                      <a:gd name="T2" fmla="*/ 81 w 81"/>
                      <a:gd name="T3" fmla="*/ 89 h 89"/>
                      <a:gd name="T4" fmla="*/ 0 w 81"/>
                      <a:gd name="T5" fmla="*/ 7 h 89"/>
                      <a:gd name="T6" fmla="*/ 11 w 81"/>
                      <a:gd name="T7" fmla="*/ 0 h 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1" h="89">
                        <a:moveTo>
                          <a:pt x="11" y="0"/>
                        </a:moveTo>
                        <a:cubicBezTo>
                          <a:pt x="35" y="29"/>
                          <a:pt x="58" y="59"/>
                          <a:pt x="81" y="89"/>
                        </a:cubicBezTo>
                        <a:cubicBezTo>
                          <a:pt x="20" y="78"/>
                          <a:pt x="11" y="68"/>
                          <a:pt x="0" y="7"/>
                        </a:cubicBezTo>
                        <a:cubicBezTo>
                          <a:pt x="4" y="5"/>
                          <a:pt x="8" y="2"/>
                          <a:pt x="1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29" name="Freeform 81">
                    <a:extLst>
                      <a:ext uri="{FF2B5EF4-FFF2-40B4-BE49-F238E27FC236}">
                        <a16:creationId xmlns:a16="http://schemas.microsoft.com/office/drawing/2014/main" id="{03833C07-B61F-43AF-81E2-2B7E423ABFE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11251" y="6416675"/>
                    <a:ext cx="168275" cy="265112"/>
                  </a:xfrm>
                  <a:custGeom>
                    <a:avLst/>
                    <a:gdLst>
                      <a:gd name="T0" fmla="*/ 14 w 68"/>
                      <a:gd name="T1" fmla="*/ 0 h 107"/>
                      <a:gd name="T2" fmla="*/ 58 w 68"/>
                      <a:gd name="T3" fmla="*/ 107 h 107"/>
                      <a:gd name="T4" fmla="*/ 14 w 68"/>
                      <a:gd name="T5" fmla="*/ 0 h 1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8" h="107">
                        <a:moveTo>
                          <a:pt x="14" y="0"/>
                        </a:moveTo>
                        <a:cubicBezTo>
                          <a:pt x="53" y="26"/>
                          <a:pt x="68" y="60"/>
                          <a:pt x="58" y="107"/>
                        </a:cubicBezTo>
                        <a:cubicBezTo>
                          <a:pt x="25" y="79"/>
                          <a:pt x="0" y="50"/>
                          <a:pt x="1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30" name="Freeform 82">
                    <a:extLst>
                      <a:ext uri="{FF2B5EF4-FFF2-40B4-BE49-F238E27FC236}">
                        <a16:creationId xmlns:a16="http://schemas.microsoft.com/office/drawing/2014/main" id="{1EE11E48-64D9-4E54-8D68-4CE50B0425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72188" y="6402388"/>
                    <a:ext cx="139700" cy="261937"/>
                  </a:xfrm>
                  <a:custGeom>
                    <a:avLst/>
                    <a:gdLst>
                      <a:gd name="T0" fmla="*/ 34 w 57"/>
                      <a:gd name="T1" fmla="*/ 106 h 106"/>
                      <a:gd name="T2" fmla="*/ 0 w 57"/>
                      <a:gd name="T3" fmla="*/ 0 h 106"/>
                      <a:gd name="T4" fmla="*/ 47 w 57"/>
                      <a:gd name="T5" fmla="*/ 101 h 106"/>
                      <a:gd name="T6" fmla="*/ 34 w 57"/>
                      <a:gd name="T7" fmla="*/ 106 h 1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7" h="106">
                        <a:moveTo>
                          <a:pt x="34" y="106"/>
                        </a:moveTo>
                        <a:cubicBezTo>
                          <a:pt x="23" y="70"/>
                          <a:pt x="11" y="35"/>
                          <a:pt x="0" y="0"/>
                        </a:cubicBezTo>
                        <a:cubicBezTo>
                          <a:pt x="52" y="26"/>
                          <a:pt x="57" y="42"/>
                          <a:pt x="47" y="101"/>
                        </a:cubicBezTo>
                        <a:cubicBezTo>
                          <a:pt x="43" y="103"/>
                          <a:pt x="38" y="104"/>
                          <a:pt x="34" y="10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</p:grpSp>
            <p:sp>
              <p:nvSpPr>
                <p:cNvPr id="356" name="星形: 五角 355">
                  <a:extLst>
                    <a:ext uri="{FF2B5EF4-FFF2-40B4-BE49-F238E27FC236}">
                      <a16:creationId xmlns:a16="http://schemas.microsoft.com/office/drawing/2014/main" id="{0C012626-912A-4475-BB1A-3BE748268B2E}"/>
                    </a:ext>
                  </a:extLst>
                </p:cNvPr>
                <p:cNvSpPr/>
                <p:nvPr/>
              </p:nvSpPr>
              <p:spPr>
                <a:xfrm>
                  <a:off x="-2034461" y="6202819"/>
                  <a:ext cx="138394" cy="138394"/>
                </a:xfrm>
                <a:prstGeom prst="star5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31C7FC"/>
                    </a:solidFill>
                  </a:endParaRPr>
                </a:p>
              </p:txBody>
            </p:sp>
          </p:grpSp>
        </p:grpSp>
        <p:grpSp>
          <p:nvGrpSpPr>
            <p:cNvPr id="682" name="组合 681">
              <a:extLst>
                <a:ext uri="{FF2B5EF4-FFF2-40B4-BE49-F238E27FC236}">
                  <a16:creationId xmlns:a16="http://schemas.microsoft.com/office/drawing/2014/main" id="{4FFF7A30-8BAE-4DDB-8B90-2D7D5A125EF9}"/>
                </a:ext>
              </a:extLst>
            </p:cNvPr>
            <p:cNvGrpSpPr/>
            <p:nvPr/>
          </p:nvGrpSpPr>
          <p:grpSpPr>
            <a:xfrm>
              <a:off x="9062484" y="4747004"/>
              <a:ext cx="1629468" cy="1209713"/>
              <a:chOff x="6438246" y="4207524"/>
              <a:chExt cx="1629468" cy="1209713"/>
            </a:xfrm>
          </p:grpSpPr>
          <p:grpSp>
            <p:nvGrpSpPr>
              <p:cNvPr id="40" name="f3fb3a40-9ba2-433a-8a8a-7eb97411fc5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  <a:extLst>
                  <a:ext uri="{FF2B5EF4-FFF2-40B4-BE49-F238E27FC236}">
                    <a16:creationId xmlns:a16="http://schemas.microsoft.com/office/drawing/2014/main" id="{A463EABF-ECB4-4426-9547-CF16007E9EC6}"/>
                  </a:ext>
                </a:extLst>
              </p:cNvPr>
              <p:cNvGrpSpPr>
                <a:grpSpLocks noChangeAspect="1"/>
              </p:cNvGrpSpPr>
              <p:nvPr>
                <p:custDataLst>
                  <p:tags r:id="rId4"/>
                </p:custDataLst>
              </p:nvPr>
            </p:nvGrpSpPr>
            <p:grpSpPr>
              <a:xfrm>
                <a:off x="6964704" y="4529619"/>
                <a:ext cx="576553" cy="304048"/>
                <a:chOff x="4325938" y="2495551"/>
                <a:chExt cx="3540125" cy="1866900"/>
              </a:xfrm>
              <a:solidFill>
                <a:srgbClr val="31C7FC"/>
              </a:solidFill>
            </p:grpSpPr>
            <p:sp>
              <p:nvSpPr>
                <p:cNvPr id="41" name="iŝľiḑé">
                  <a:extLst>
                    <a:ext uri="{FF2B5EF4-FFF2-40B4-BE49-F238E27FC236}">
                      <a16:creationId xmlns:a16="http://schemas.microsoft.com/office/drawing/2014/main" id="{1CD4233A-5757-4914-AE2B-1452ABF88331}"/>
                    </a:ext>
                  </a:extLst>
                </p:cNvPr>
                <p:cNvSpPr/>
                <p:nvPr/>
              </p:nvSpPr>
              <p:spPr bwMode="auto">
                <a:xfrm>
                  <a:off x="4645025" y="3724276"/>
                  <a:ext cx="2903538" cy="638175"/>
                </a:xfrm>
                <a:custGeom>
                  <a:avLst/>
                  <a:gdLst>
                    <a:gd name="connsiteX0" fmla="*/ 2578119 w 2903538"/>
                    <a:gd name="connsiteY0" fmla="*/ 156827 h 638175"/>
                    <a:gd name="connsiteX1" fmla="*/ 2418509 w 2903538"/>
                    <a:gd name="connsiteY1" fmla="*/ 318311 h 638175"/>
                    <a:gd name="connsiteX2" fmla="*/ 2578119 w 2903538"/>
                    <a:gd name="connsiteY2" fmla="*/ 481349 h 638175"/>
                    <a:gd name="connsiteX3" fmla="*/ 2739279 w 2903538"/>
                    <a:gd name="connsiteY3" fmla="*/ 318311 h 638175"/>
                    <a:gd name="connsiteX4" fmla="*/ 2578119 w 2903538"/>
                    <a:gd name="connsiteY4" fmla="*/ 156827 h 638175"/>
                    <a:gd name="connsiteX5" fmla="*/ 684212 w 2903538"/>
                    <a:gd name="connsiteY5" fmla="*/ 11112 h 638175"/>
                    <a:gd name="connsiteX6" fmla="*/ 839787 w 2903538"/>
                    <a:gd name="connsiteY6" fmla="*/ 11112 h 638175"/>
                    <a:gd name="connsiteX7" fmla="*/ 839787 w 2903538"/>
                    <a:gd name="connsiteY7" fmla="*/ 627062 h 638175"/>
                    <a:gd name="connsiteX8" fmla="*/ 684212 w 2903538"/>
                    <a:gd name="connsiteY8" fmla="*/ 627062 h 638175"/>
                    <a:gd name="connsiteX9" fmla="*/ 2578119 w 2903538"/>
                    <a:gd name="connsiteY9" fmla="*/ 0 h 638175"/>
                    <a:gd name="connsiteX10" fmla="*/ 2903538 w 2903538"/>
                    <a:gd name="connsiteY10" fmla="*/ 318311 h 638175"/>
                    <a:gd name="connsiteX11" fmla="*/ 2578119 w 2903538"/>
                    <a:gd name="connsiteY11" fmla="*/ 638175 h 638175"/>
                    <a:gd name="connsiteX12" fmla="*/ 2254250 w 2903538"/>
                    <a:gd name="connsiteY12" fmla="*/ 318311 h 638175"/>
                    <a:gd name="connsiteX13" fmla="*/ 2578119 w 2903538"/>
                    <a:gd name="connsiteY13" fmla="*/ 0 h 638175"/>
                    <a:gd name="connsiteX14" fmla="*/ 1949624 w 2903538"/>
                    <a:gd name="connsiteY14" fmla="*/ 0 h 638175"/>
                    <a:gd name="connsiteX15" fmla="*/ 2090738 w 2903538"/>
                    <a:gd name="connsiteY15" fmla="*/ 23291 h 638175"/>
                    <a:gd name="connsiteX16" fmla="*/ 2090738 w 2903538"/>
                    <a:gd name="connsiteY16" fmla="*/ 187881 h 638175"/>
                    <a:gd name="connsiteX17" fmla="*/ 1960479 w 2903538"/>
                    <a:gd name="connsiteY17" fmla="*/ 155274 h 638175"/>
                    <a:gd name="connsiteX18" fmla="*/ 1789901 w 2903538"/>
                    <a:gd name="connsiteY18" fmla="*/ 318311 h 638175"/>
                    <a:gd name="connsiteX19" fmla="*/ 1960479 w 2903538"/>
                    <a:gd name="connsiteY19" fmla="*/ 482902 h 638175"/>
                    <a:gd name="connsiteX20" fmla="*/ 2090738 w 2903538"/>
                    <a:gd name="connsiteY20" fmla="*/ 450294 h 638175"/>
                    <a:gd name="connsiteX21" fmla="*/ 2090738 w 2903538"/>
                    <a:gd name="connsiteY21" fmla="*/ 614884 h 638175"/>
                    <a:gd name="connsiteX22" fmla="*/ 1949624 w 2903538"/>
                    <a:gd name="connsiteY22" fmla="*/ 638175 h 638175"/>
                    <a:gd name="connsiteX23" fmla="*/ 1622425 w 2903538"/>
                    <a:gd name="connsiteY23" fmla="*/ 318311 h 638175"/>
                    <a:gd name="connsiteX24" fmla="*/ 1949624 w 2903538"/>
                    <a:gd name="connsiteY24" fmla="*/ 0 h 638175"/>
                    <a:gd name="connsiteX25" fmla="*/ 1275984 w 2903538"/>
                    <a:gd name="connsiteY25" fmla="*/ 0 h 638175"/>
                    <a:gd name="connsiteX26" fmla="*/ 1428140 w 2903538"/>
                    <a:gd name="connsiteY26" fmla="*/ 20186 h 638175"/>
                    <a:gd name="connsiteX27" fmla="*/ 1428140 w 2903538"/>
                    <a:gd name="connsiteY27" fmla="*/ 150616 h 638175"/>
                    <a:gd name="connsiteX28" fmla="*/ 1307036 w 2903538"/>
                    <a:gd name="connsiteY28" fmla="*/ 131983 h 638175"/>
                    <a:gd name="connsiteX29" fmla="*/ 1210774 w 2903538"/>
                    <a:gd name="connsiteY29" fmla="*/ 183223 h 638175"/>
                    <a:gd name="connsiteX30" fmla="*/ 1282195 w 2903538"/>
                    <a:gd name="connsiteY30" fmla="*/ 242227 h 638175"/>
                    <a:gd name="connsiteX31" fmla="*/ 1324115 w 2903538"/>
                    <a:gd name="connsiteY31" fmla="*/ 254649 h 638175"/>
                    <a:gd name="connsiteX32" fmla="*/ 1471613 w 2903538"/>
                    <a:gd name="connsiteY32" fmla="*/ 431661 h 638175"/>
                    <a:gd name="connsiteX33" fmla="*/ 1216985 w 2903538"/>
                    <a:gd name="connsiteY33" fmla="*/ 638175 h 638175"/>
                    <a:gd name="connsiteX34" fmla="*/ 1049303 w 2903538"/>
                    <a:gd name="connsiteY34" fmla="*/ 621095 h 638175"/>
                    <a:gd name="connsiteX35" fmla="*/ 1049303 w 2903538"/>
                    <a:gd name="connsiteY35" fmla="*/ 479796 h 638175"/>
                    <a:gd name="connsiteX36" fmla="*/ 1195248 w 2903538"/>
                    <a:gd name="connsiteY36" fmla="*/ 501534 h 638175"/>
                    <a:gd name="connsiteX37" fmla="*/ 1308589 w 2903538"/>
                    <a:gd name="connsiteY37" fmla="*/ 444083 h 638175"/>
                    <a:gd name="connsiteX38" fmla="*/ 1238721 w 2903538"/>
                    <a:gd name="connsiteY38" fmla="*/ 383526 h 638175"/>
                    <a:gd name="connsiteX39" fmla="*/ 1206117 w 2903538"/>
                    <a:gd name="connsiteY39" fmla="*/ 372657 h 638175"/>
                    <a:gd name="connsiteX40" fmla="*/ 1047750 w 2903538"/>
                    <a:gd name="connsiteY40" fmla="*/ 192540 h 638175"/>
                    <a:gd name="connsiteX41" fmla="*/ 1275984 w 2903538"/>
                    <a:gd name="connsiteY41" fmla="*/ 0 h 638175"/>
                    <a:gd name="connsiteX42" fmla="*/ 328307 w 2903538"/>
                    <a:gd name="connsiteY42" fmla="*/ 0 h 638175"/>
                    <a:gd name="connsiteX43" fmla="*/ 469900 w 2903538"/>
                    <a:gd name="connsiteY43" fmla="*/ 23291 h 638175"/>
                    <a:gd name="connsiteX44" fmla="*/ 469900 w 2903538"/>
                    <a:gd name="connsiteY44" fmla="*/ 187881 h 638175"/>
                    <a:gd name="connsiteX45" fmla="*/ 339199 w 2903538"/>
                    <a:gd name="connsiteY45" fmla="*/ 155274 h 638175"/>
                    <a:gd name="connsiteX46" fmla="*/ 169599 w 2903538"/>
                    <a:gd name="connsiteY46" fmla="*/ 318311 h 638175"/>
                    <a:gd name="connsiteX47" fmla="*/ 339199 w 2903538"/>
                    <a:gd name="connsiteY47" fmla="*/ 482902 h 638175"/>
                    <a:gd name="connsiteX48" fmla="*/ 469900 w 2903538"/>
                    <a:gd name="connsiteY48" fmla="*/ 450294 h 638175"/>
                    <a:gd name="connsiteX49" fmla="*/ 469900 w 2903538"/>
                    <a:gd name="connsiteY49" fmla="*/ 614884 h 638175"/>
                    <a:gd name="connsiteX50" fmla="*/ 328307 w 2903538"/>
                    <a:gd name="connsiteY50" fmla="*/ 638175 h 638175"/>
                    <a:gd name="connsiteX51" fmla="*/ 0 w 2903538"/>
                    <a:gd name="connsiteY51" fmla="*/ 318311 h 638175"/>
                    <a:gd name="connsiteX52" fmla="*/ 328307 w 2903538"/>
                    <a:gd name="connsiteY52" fmla="*/ 0 h 638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</a:cxnLst>
                  <a:rect l="l" t="t" r="r" b="b"/>
                  <a:pathLst>
                    <a:path w="2903538" h="638175">
                      <a:moveTo>
                        <a:pt x="2578119" y="156827"/>
                      </a:moveTo>
                      <a:cubicBezTo>
                        <a:pt x="2486692" y="156827"/>
                        <a:pt x="2418509" y="229805"/>
                        <a:pt x="2418509" y="318311"/>
                      </a:cubicBezTo>
                      <a:cubicBezTo>
                        <a:pt x="2418509" y="408370"/>
                        <a:pt x="2486692" y="481349"/>
                        <a:pt x="2578119" y="481349"/>
                      </a:cubicBezTo>
                      <a:cubicBezTo>
                        <a:pt x="2671096" y="481349"/>
                        <a:pt x="2739279" y="408370"/>
                        <a:pt x="2739279" y="318311"/>
                      </a:cubicBezTo>
                      <a:cubicBezTo>
                        <a:pt x="2739279" y="229805"/>
                        <a:pt x="2671096" y="156827"/>
                        <a:pt x="2578119" y="156827"/>
                      </a:cubicBezTo>
                      <a:close/>
                      <a:moveTo>
                        <a:pt x="684212" y="11112"/>
                      </a:moveTo>
                      <a:lnTo>
                        <a:pt x="839787" y="11112"/>
                      </a:lnTo>
                      <a:lnTo>
                        <a:pt x="839787" y="627062"/>
                      </a:lnTo>
                      <a:lnTo>
                        <a:pt x="684212" y="627062"/>
                      </a:lnTo>
                      <a:close/>
                      <a:moveTo>
                        <a:pt x="2578119" y="0"/>
                      </a:moveTo>
                      <a:cubicBezTo>
                        <a:pt x="2767172" y="0"/>
                        <a:pt x="2903538" y="142852"/>
                        <a:pt x="2903538" y="318311"/>
                      </a:cubicBezTo>
                      <a:cubicBezTo>
                        <a:pt x="2903538" y="495323"/>
                        <a:pt x="2767172" y="638175"/>
                        <a:pt x="2578119" y="638175"/>
                      </a:cubicBezTo>
                      <a:cubicBezTo>
                        <a:pt x="2390616" y="638175"/>
                        <a:pt x="2254250" y="495323"/>
                        <a:pt x="2254250" y="318311"/>
                      </a:cubicBezTo>
                      <a:cubicBezTo>
                        <a:pt x="2254250" y="142852"/>
                        <a:pt x="2390616" y="0"/>
                        <a:pt x="2578119" y="0"/>
                      </a:cubicBezTo>
                      <a:close/>
                      <a:moveTo>
                        <a:pt x="1949624" y="0"/>
                      </a:moveTo>
                      <a:cubicBezTo>
                        <a:pt x="2022507" y="0"/>
                        <a:pt x="2075231" y="18633"/>
                        <a:pt x="2090738" y="23291"/>
                      </a:cubicBezTo>
                      <a:lnTo>
                        <a:pt x="2090738" y="187881"/>
                      </a:lnTo>
                      <a:cubicBezTo>
                        <a:pt x="2084535" y="184776"/>
                        <a:pt x="2034913" y="155274"/>
                        <a:pt x="1960479" y="155274"/>
                      </a:cubicBezTo>
                      <a:cubicBezTo>
                        <a:pt x="1859683" y="155274"/>
                        <a:pt x="1789901" y="225147"/>
                        <a:pt x="1789901" y="318311"/>
                      </a:cubicBezTo>
                      <a:cubicBezTo>
                        <a:pt x="1789901" y="409923"/>
                        <a:pt x="1856582" y="482902"/>
                        <a:pt x="1960479" y="482902"/>
                      </a:cubicBezTo>
                      <a:cubicBezTo>
                        <a:pt x="2033362" y="482902"/>
                        <a:pt x="2084535" y="454952"/>
                        <a:pt x="2090738" y="450294"/>
                      </a:cubicBezTo>
                      <a:cubicBezTo>
                        <a:pt x="2090738" y="614884"/>
                        <a:pt x="2090738" y="614884"/>
                        <a:pt x="2090738" y="614884"/>
                      </a:cubicBezTo>
                      <a:cubicBezTo>
                        <a:pt x="2070579" y="621095"/>
                        <a:pt x="2017855" y="638175"/>
                        <a:pt x="1949624" y="638175"/>
                      </a:cubicBezTo>
                      <a:cubicBezTo>
                        <a:pt x="1774394" y="638175"/>
                        <a:pt x="1622425" y="517062"/>
                        <a:pt x="1622425" y="318311"/>
                      </a:cubicBezTo>
                      <a:cubicBezTo>
                        <a:pt x="1622425" y="135088"/>
                        <a:pt x="1760438" y="0"/>
                        <a:pt x="1949624" y="0"/>
                      </a:cubicBezTo>
                      <a:close/>
                      <a:moveTo>
                        <a:pt x="1275984" y="0"/>
                      </a:moveTo>
                      <a:cubicBezTo>
                        <a:pt x="1352062" y="0"/>
                        <a:pt x="1423482" y="18633"/>
                        <a:pt x="1428140" y="20186"/>
                      </a:cubicBezTo>
                      <a:lnTo>
                        <a:pt x="1428140" y="150616"/>
                      </a:lnTo>
                      <a:cubicBezTo>
                        <a:pt x="1425035" y="150616"/>
                        <a:pt x="1359825" y="131983"/>
                        <a:pt x="1307036" y="131983"/>
                      </a:cubicBezTo>
                      <a:cubicBezTo>
                        <a:pt x="1244932" y="131983"/>
                        <a:pt x="1210774" y="153721"/>
                        <a:pt x="1210774" y="183223"/>
                      </a:cubicBezTo>
                      <a:cubicBezTo>
                        <a:pt x="1210774" y="220489"/>
                        <a:pt x="1255800" y="232911"/>
                        <a:pt x="1282195" y="242227"/>
                      </a:cubicBezTo>
                      <a:cubicBezTo>
                        <a:pt x="1324115" y="254649"/>
                        <a:pt x="1324115" y="254649"/>
                        <a:pt x="1324115" y="254649"/>
                      </a:cubicBezTo>
                      <a:cubicBezTo>
                        <a:pt x="1425035" y="287257"/>
                        <a:pt x="1471613" y="355577"/>
                        <a:pt x="1471613" y="431661"/>
                      </a:cubicBezTo>
                      <a:cubicBezTo>
                        <a:pt x="1471613" y="585382"/>
                        <a:pt x="1334983" y="638175"/>
                        <a:pt x="1216985" y="638175"/>
                      </a:cubicBezTo>
                      <a:cubicBezTo>
                        <a:pt x="1134697" y="638175"/>
                        <a:pt x="1057066" y="622648"/>
                        <a:pt x="1049303" y="621095"/>
                      </a:cubicBezTo>
                      <a:cubicBezTo>
                        <a:pt x="1049303" y="479796"/>
                        <a:pt x="1049303" y="479796"/>
                        <a:pt x="1049303" y="479796"/>
                      </a:cubicBezTo>
                      <a:cubicBezTo>
                        <a:pt x="1063276" y="482902"/>
                        <a:pt x="1128486" y="501534"/>
                        <a:pt x="1195248" y="501534"/>
                      </a:cubicBezTo>
                      <a:cubicBezTo>
                        <a:pt x="1272879" y="501534"/>
                        <a:pt x="1308589" y="479796"/>
                        <a:pt x="1308589" y="444083"/>
                      </a:cubicBezTo>
                      <a:cubicBezTo>
                        <a:pt x="1308589" y="413028"/>
                        <a:pt x="1277537" y="395948"/>
                        <a:pt x="1238721" y="383526"/>
                      </a:cubicBezTo>
                      <a:cubicBezTo>
                        <a:pt x="1229406" y="380421"/>
                        <a:pt x="1215432" y="375763"/>
                        <a:pt x="1206117" y="372657"/>
                      </a:cubicBezTo>
                      <a:cubicBezTo>
                        <a:pt x="1119170" y="344708"/>
                        <a:pt x="1047750" y="295020"/>
                        <a:pt x="1047750" y="192540"/>
                      </a:cubicBezTo>
                      <a:cubicBezTo>
                        <a:pt x="1047750" y="77637"/>
                        <a:pt x="1133144" y="0"/>
                        <a:pt x="1275984" y="0"/>
                      </a:cubicBezTo>
                      <a:close/>
                      <a:moveTo>
                        <a:pt x="328307" y="0"/>
                      </a:moveTo>
                      <a:cubicBezTo>
                        <a:pt x="401438" y="0"/>
                        <a:pt x="455896" y="18633"/>
                        <a:pt x="469900" y="23291"/>
                      </a:cubicBezTo>
                      <a:lnTo>
                        <a:pt x="469900" y="187881"/>
                      </a:lnTo>
                      <a:cubicBezTo>
                        <a:pt x="463676" y="184776"/>
                        <a:pt x="413885" y="155274"/>
                        <a:pt x="339199" y="155274"/>
                      </a:cubicBezTo>
                      <a:cubicBezTo>
                        <a:pt x="239618" y="155274"/>
                        <a:pt x="169599" y="225147"/>
                        <a:pt x="169599" y="318311"/>
                      </a:cubicBezTo>
                      <a:cubicBezTo>
                        <a:pt x="169599" y="409923"/>
                        <a:pt x="236506" y="482902"/>
                        <a:pt x="339199" y="482902"/>
                      </a:cubicBezTo>
                      <a:cubicBezTo>
                        <a:pt x="412329" y="482902"/>
                        <a:pt x="463676" y="454952"/>
                        <a:pt x="469900" y="450294"/>
                      </a:cubicBezTo>
                      <a:cubicBezTo>
                        <a:pt x="469900" y="614884"/>
                        <a:pt x="469900" y="614884"/>
                        <a:pt x="469900" y="614884"/>
                      </a:cubicBezTo>
                      <a:cubicBezTo>
                        <a:pt x="451228" y="621095"/>
                        <a:pt x="398326" y="638175"/>
                        <a:pt x="328307" y="638175"/>
                      </a:cubicBezTo>
                      <a:cubicBezTo>
                        <a:pt x="154040" y="638175"/>
                        <a:pt x="0" y="517062"/>
                        <a:pt x="0" y="318311"/>
                      </a:cubicBezTo>
                      <a:cubicBezTo>
                        <a:pt x="0" y="135088"/>
                        <a:pt x="140036" y="0"/>
                        <a:pt x="32830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solidFill>
                      <a:srgbClr val="31C7FC"/>
                    </a:solidFill>
                  </a:endParaRPr>
                </a:p>
              </p:txBody>
            </p:sp>
            <p:sp>
              <p:nvSpPr>
                <p:cNvPr id="42" name="işlîḓê">
                  <a:extLst>
                    <a:ext uri="{FF2B5EF4-FFF2-40B4-BE49-F238E27FC236}">
                      <a16:creationId xmlns:a16="http://schemas.microsoft.com/office/drawing/2014/main" id="{19937377-A90C-40B4-9EFA-3221400EB8D1}"/>
                    </a:ext>
                  </a:extLst>
                </p:cNvPr>
                <p:cNvSpPr/>
                <p:nvPr/>
              </p:nvSpPr>
              <p:spPr bwMode="auto">
                <a:xfrm>
                  <a:off x="4325938" y="2495551"/>
                  <a:ext cx="3540125" cy="969963"/>
                </a:xfrm>
                <a:custGeom>
                  <a:avLst/>
                  <a:gdLst>
                    <a:gd name="connsiteX0" fmla="*/ 3462354 w 3540125"/>
                    <a:gd name="connsiteY0" fmla="*/ 501650 h 969963"/>
                    <a:gd name="connsiteX1" fmla="*/ 3540125 w 3540125"/>
                    <a:gd name="connsiteY1" fmla="*/ 579461 h 969963"/>
                    <a:gd name="connsiteX2" fmla="*/ 3540125 w 3540125"/>
                    <a:gd name="connsiteY2" fmla="*/ 741308 h 969963"/>
                    <a:gd name="connsiteX3" fmla="*/ 3462354 w 3540125"/>
                    <a:gd name="connsiteY3" fmla="*/ 817563 h 969963"/>
                    <a:gd name="connsiteX4" fmla="*/ 3386137 w 3540125"/>
                    <a:gd name="connsiteY4" fmla="*/ 741308 h 969963"/>
                    <a:gd name="connsiteX5" fmla="*/ 3386137 w 3540125"/>
                    <a:gd name="connsiteY5" fmla="*/ 579461 h 969963"/>
                    <a:gd name="connsiteX6" fmla="*/ 3462354 w 3540125"/>
                    <a:gd name="connsiteY6" fmla="*/ 501650 h 969963"/>
                    <a:gd name="connsiteX7" fmla="*/ 1770062 w 3540125"/>
                    <a:gd name="connsiteY7" fmla="*/ 501650 h 969963"/>
                    <a:gd name="connsiteX8" fmla="*/ 1846262 w 3540125"/>
                    <a:gd name="connsiteY8" fmla="*/ 579461 h 969963"/>
                    <a:gd name="connsiteX9" fmla="*/ 1846262 w 3540125"/>
                    <a:gd name="connsiteY9" fmla="*/ 741308 h 969963"/>
                    <a:gd name="connsiteX10" fmla="*/ 1770062 w 3540125"/>
                    <a:gd name="connsiteY10" fmla="*/ 817563 h 969963"/>
                    <a:gd name="connsiteX11" fmla="*/ 1693862 w 3540125"/>
                    <a:gd name="connsiteY11" fmla="*/ 741308 h 969963"/>
                    <a:gd name="connsiteX12" fmla="*/ 1693862 w 3540125"/>
                    <a:gd name="connsiteY12" fmla="*/ 579461 h 969963"/>
                    <a:gd name="connsiteX13" fmla="*/ 1770062 w 3540125"/>
                    <a:gd name="connsiteY13" fmla="*/ 501650 h 969963"/>
                    <a:gd name="connsiteX14" fmla="*/ 77771 w 3540125"/>
                    <a:gd name="connsiteY14" fmla="*/ 501650 h 969963"/>
                    <a:gd name="connsiteX15" fmla="*/ 153988 w 3540125"/>
                    <a:gd name="connsiteY15" fmla="*/ 579461 h 969963"/>
                    <a:gd name="connsiteX16" fmla="*/ 153988 w 3540125"/>
                    <a:gd name="connsiteY16" fmla="*/ 741308 h 969963"/>
                    <a:gd name="connsiteX17" fmla="*/ 77771 w 3540125"/>
                    <a:gd name="connsiteY17" fmla="*/ 817563 h 969963"/>
                    <a:gd name="connsiteX18" fmla="*/ 0 w 3540125"/>
                    <a:gd name="connsiteY18" fmla="*/ 741308 h 969963"/>
                    <a:gd name="connsiteX19" fmla="*/ 0 w 3540125"/>
                    <a:gd name="connsiteY19" fmla="*/ 579461 h 969963"/>
                    <a:gd name="connsiteX20" fmla="*/ 77771 w 3540125"/>
                    <a:gd name="connsiteY20" fmla="*/ 501650 h 969963"/>
                    <a:gd name="connsiteX21" fmla="*/ 3040062 w 3540125"/>
                    <a:gd name="connsiteY21" fmla="*/ 290512 h 969963"/>
                    <a:gd name="connsiteX22" fmla="*/ 3117850 w 3540125"/>
                    <a:gd name="connsiteY22" fmla="*/ 366693 h 969963"/>
                    <a:gd name="connsiteX23" fmla="*/ 3117850 w 3540125"/>
                    <a:gd name="connsiteY23" fmla="*/ 741381 h 969963"/>
                    <a:gd name="connsiteX24" fmla="*/ 3040062 w 3540125"/>
                    <a:gd name="connsiteY24" fmla="*/ 817562 h 969963"/>
                    <a:gd name="connsiteX25" fmla="*/ 2962275 w 3540125"/>
                    <a:gd name="connsiteY25" fmla="*/ 741381 h 969963"/>
                    <a:gd name="connsiteX26" fmla="*/ 2962275 w 3540125"/>
                    <a:gd name="connsiteY26" fmla="*/ 366693 h 969963"/>
                    <a:gd name="connsiteX27" fmla="*/ 3040062 w 3540125"/>
                    <a:gd name="connsiteY27" fmla="*/ 290512 h 969963"/>
                    <a:gd name="connsiteX28" fmla="*/ 2193908 w 3540125"/>
                    <a:gd name="connsiteY28" fmla="*/ 290512 h 969963"/>
                    <a:gd name="connsiteX29" fmla="*/ 2270125 w 3540125"/>
                    <a:gd name="connsiteY29" fmla="*/ 366693 h 969963"/>
                    <a:gd name="connsiteX30" fmla="*/ 2270125 w 3540125"/>
                    <a:gd name="connsiteY30" fmla="*/ 741381 h 969963"/>
                    <a:gd name="connsiteX31" fmla="*/ 2193908 w 3540125"/>
                    <a:gd name="connsiteY31" fmla="*/ 817562 h 969963"/>
                    <a:gd name="connsiteX32" fmla="*/ 2116137 w 3540125"/>
                    <a:gd name="connsiteY32" fmla="*/ 741381 h 969963"/>
                    <a:gd name="connsiteX33" fmla="*/ 2116137 w 3540125"/>
                    <a:gd name="connsiteY33" fmla="*/ 366693 h 969963"/>
                    <a:gd name="connsiteX34" fmla="*/ 2193908 w 3540125"/>
                    <a:gd name="connsiteY34" fmla="*/ 290512 h 969963"/>
                    <a:gd name="connsiteX35" fmla="*/ 1347771 w 3540125"/>
                    <a:gd name="connsiteY35" fmla="*/ 290512 h 969963"/>
                    <a:gd name="connsiteX36" fmla="*/ 1423988 w 3540125"/>
                    <a:gd name="connsiteY36" fmla="*/ 366693 h 969963"/>
                    <a:gd name="connsiteX37" fmla="*/ 1423988 w 3540125"/>
                    <a:gd name="connsiteY37" fmla="*/ 741381 h 969963"/>
                    <a:gd name="connsiteX38" fmla="*/ 1347771 w 3540125"/>
                    <a:gd name="connsiteY38" fmla="*/ 817562 h 969963"/>
                    <a:gd name="connsiteX39" fmla="*/ 1270000 w 3540125"/>
                    <a:gd name="connsiteY39" fmla="*/ 741381 h 969963"/>
                    <a:gd name="connsiteX40" fmla="*/ 1270000 w 3540125"/>
                    <a:gd name="connsiteY40" fmla="*/ 366693 h 969963"/>
                    <a:gd name="connsiteX41" fmla="*/ 1347771 w 3540125"/>
                    <a:gd name="connsiteY41" fmla="*/ 290512 h 969963"/>
                    <a:gd name="connsiteX42" fmla="*/ 500078 w 3540125"/>
                    <a:gd name="connsiteY42" fmla="*/ 290512 h 969963"/>
                    <a:gd name="connsiteX43" fmla="*/ 577850 w 3540125"/>
                    <a:gd name="connsiteY43" fmla="*/ 366693 h 969963"/>
                    <a:gd name="connsiteX44" fmla="*/ 577850 w 3540125"/>
                    <a:gd name="connsiteY44" fmla="*/ 741381 h 969963"/>
                    <a:gd name="connsiteX45" fmla="*/ 500078 w 3540125"/>
                    <a:gd name="connsiteY45" fmla="*/ 817562 h 969963"/>
                    <a:gd name="connsiteX46" fmla="*/ 423862 w 3540125"/>
                    <a:gd name="connsiteY46" fmla="*/ 741381 h 969963"/>
                    <a:gd name="connsiteX47" fmla="*/ 423862 w 3540125"/>
                    <a:gd name="connsiteY47" fmla="*/ 366693 h 969963"/>
                    <a:gd name="connsiteX48" fmla="*/ 500078 w 3540125"/>
                    <a:gd name="connsiteY48" fmla="*/ 290512 h 969963"/>
                    <a:gd name="connsiteX49" fmla="*/ 2617771 w 3540125"/>
                    <a:gd name="connsiteY49" fmla="*/ 0 h 969963"/>
                    <a:gd name="connsiteX50" fmla="*/ 2693988 w 3540125"/>
                    <a:gd name="connsiteY50" fmla="*/ 76045 h 969963"/>
                    <a:gd name="connsiteX51" fmla="*/ 2693988 w 3540125"/>
                    <a:gd name="connsiteY51" fmla="*/ 892366 h 969963"/>
                    <a:gd name="connsiteX52" fmla="*/ 2617771 w 3540125"/>
                    <a:gd name="connsiteY52" fmla="*/ 969963 h 969963"/>
                    <a:gd name="connsiteX53" fmla="*/ 2540000 w 3540125"/>
                    <a:gd name="connsiteY53" fmla="*/ 892366 h 969963"/>
                    <a:gd name="connsiteX54" fmla="*/ 2540000 w 3540125"/>
                    <a:gd name="connsiteY54" fmla="*/ 76045 h 969963"/>
                    <a:gd name="connsiteX55" fmla="*/ 2617771 w 3540125"/>
                    <a:gd name="connsiteY55" fmla="*/ 0 h 969963"/>
                    <a:gd name="connsiteX56" fmla="*/ 923924 w 3540125"/>
                    <a:gd name="connsiteY56" fmla="*/ 0 h 969963"/>
                    <a:gd name="connsiteX57" fmla="*/ 1001712 w 3540125"/>
                    <a:gd name="connsiteY57" fmla="*/ 76045 h 969963"/>
                    <a:gd name="connsiteX58" fmla="*/ 1001712 w 3540125"/>
                    <a:gd name="connsiteY58" fmla="*/ 892366 h 969963"/>
                    <a:gd name="connsiteX59" fmla="*/ 923924 w 3540125"/>
                    <a:gd name="connsiteY59" fmla="*/ 969963 h 969963"/>
                    <a:gd name="connsiteX60" fmla="*/ 846137 w 3540125"/>
                    <a:gd name="connsiteY60" fmla="*/ 892366 h 969963"/>
                    <a:gd name="connsiteX61" fmla="*/ 846137 w 3540125"/>
                    <a:gd name="connsiteY61" fmla="*/ 76045 h 969963"/>
                    <a:gd name="connsiteX62" fmla="*/ 923924 w 3540125"/>
                    <a:gd name="connsiteY62" fmla="*/ 0 h 9699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3540125" h="969963">
                      <a:moveTo>
                        <a:pt x="3462354" y="501650"/>
                      </a:moveTo>
                      <a:cubicBezTo>
                        <a:pt x="3505906" y="501650"/>
                        <a:pt x="3540125" y="535887"/>
                        <a:pt x="3540125" y="579461"/>
                      </a:cubicBezTo>
                      <a:lnTo>
                        <a:pt x="3540125" y="741308"/>
                      </a:lnTo>
                      <a:cubicBezTo>
                        <a:pt x="3540125" y="783326"/>
                        <a:pt x="3505906" y="817563"/>
                        <a:pt x="3462354" y="817563"/>
                      </a:cubicBezTo>
                      <a:cubicBezTo>
                        <a:pt x="3420357" y="817563"/>
                        <a:pt x="3386137" y="783326"/>
                        <a:pt x="3386137" y="741308"/>
                      </a:cubicBezTo>
                      <a:cubicBezTo>
                        <a:pt x="3386137" y="741308"/>
                        <a:pt x="3386137" y="741308"/>
                        <a:pt x="3386137" y="579461"/>
                      </a:cubicBezTo>
                      <a:cubicBezTo>
                        <a:pt x="3386137" y="535887"/>
                        <a:pt x="3420357" y="501650"/>
                        <a:pt x="3462354" y="501650"/>
                      </a:cubicBezTo>
                      <a:close/>
                      <a:moveTo>
                        <a:pt x="1770062" y="501650"/>
                      </a:moveTo>
                      <a:cubicBezTo>
                        <a:pt x="1812050" y="501650"/>
                        <a:pt x="1846262" y="535887"/>
                        <a:pt x="1846262" y="579461"/>
                      </a:cubicBezTo>
                      <a:lnTo>
                        <a:pt x="1846262" y="741308"/>
                      </a:lnTo>
                      <a:cubicBezTo>
                        <a:pt x="1846262" y="783326"/>
                        <a:pt x="1812050" y="817563"/>
                        <a:pt x="1770062" y="817563"/>
                      </a:cubicBezTo>
                      <a:cubicBezTo>
                        <a:pt x="1728074" y="817563"/>
                        <a:pt x="1693862" y="783326"/>
                        <a:pt x="1693862" y="741308"/>
                      </a:cubicBezTo>
                      <a:cubicBezTo>
                        <a:pt x="1693862" y="741308"/>
                        <a:pt x="1693862" y="741308"/>
                        <a:pt x="1693862" y="579461"/>
                      </a:cubicBezTo>
                      <a:cubicBezTo>
                        <a:pt x="1693862" y="535887"/>
                        <a:pt x="1728074" y="501650"/>
                        <a:pt x="1770062" y="501650"/>
                      </a:cubicBezTo>
                      <a:close/>
                      <a:moveTo>
                        <a:pt x="77771" y="501650"/>
                      </a:moveTo>
                      <a:cubicBezTo>
                        <a:pt x="119768" y="501650"/>
                        <a:pt x="153988" y="535887"/>
                        <a:pt x="153988" y="579461"/>
                      </a:cubicBezTo>
                      <a:lnTo>
                        <a:pt x="153988" y="741308"/>
                      </a:lnTo>
                      <a:cubicBezTo>
                        <a:pt x="153988" y="783326"/>
                        <a:pt x="119768" y="817563"/>
                        <a:pt x="77771" y="817563"/>
                      </a:cubicBezTo>
                      <a:cubicBezTo>
                        <a:pt x="34219" y="817563"/>
                        <a:pt x="0" y="783326"/>
                        <a:pt x="0" y="741308"/>
                      </a:cubicBezTo>
                      <a:cubicBezTo>
                        <a:pt x="0" y="741308"/>
                        <a:pt x="0" y="741308"/>
                        <a:pt x="0" y="579461"/>
                      </a:cubicBezTo>
                      <a:cubicBezTo>
                        <a:pt x="0" y="535887"/>
                        <a:pt x="34219" y="501650"/>
                        <a:pt x="77771" y="501650"/>
                      </a:cubicBezTo>
                      <a:close/>
                      <a:moveTo>
                        <a:pt x="3040062" y="290512"/>
                      </a:moveTo>
                      <a:cubicBezTo>
                        <a:pt x="3083623" y="290512"/>
                        <a:pt x="3117850" y="324716"/>
                        <a:pt x="3117850" y="366693"/>
                      </a:cubicBezTo>
                      <a:lnTo>
                        <a:pt x="3117850" y="741381"/>
                      </a:lnTo>
                      <a:cubicBezTo>
                        <a:pt x="3117850" y="783358"/>
                        <a:pt x="3083623" y="817562"/>
                        <a:pt x="3040062" y="817562"/>
                      </a:cubicBezTo>
                      <a:cubicBezTo>
                        <a:pt x="2996501" y="817562"/>
                        <a:pt x="2962275" y="783358"/>
                        <a:pt x="2962275" y="741381"/>
                      </a:cubicBezTo>
                      <a:cubicBezTo>
                        <a:pt x="2962275" y="741381"/>
                        <a:pt x="2962275" y="741381"/>
                        <a:pt x="2962275" y="366693"/>
                      </a:cubicBezTo>
                      <a:cubicBezTo>
                        <a:pt x="2962275" y="324716"/>
                        <a:pt x="2996501" y="290512"/>
                        <a:pt x="3040062" y="290512"/>
                      </a:cubicBezTo>
                      <a:close/>
                      <a:moveTo>
                        <a:pt x="2193908" y="290512"/>
                      </a:moveTo>
                      <a:cubicBezTo>
                        <a:pt x="2235905" y="290512"/>
                        <a:pt x="2270125" y="324716"/>
                        <a:pt x="2270125" y="366693"/>
                      </a:cubicBezTo>
                      <a:lnTo>
                        <a:pt x="2270125" y="741381"/>
                      </a:lnTo>
                      <a:cubicBezTo>
                        <a:pt x="2270125" y="783358"/>
                        <a:pt x="2235905" y="817562"/>
                        <a:pt x="2193908" y="817562"/>
                      </a:cubicBezTo>
                      <a:cubicBezTo>
                        <a:pt x="2150356" y="817562"/>
                        <a:pt x="2116137" y="783358"/>
                        <a:pt x="2116137" y="741381"/>
                      </a:cubicBezTo>
                      <a:cubicBezTo>
                        <a:pt x="2116137" y="741381"/>
                        <a:pt x="2116137" y="741381"/>
                        <a:pt x="2116137" y="366693"/>
                      </a:cubicBezTo>
                      <a:cubicBezTo>
                        <a:pt x="2116137" y="324716"/>
                        <a:pt x="2150356" y="290512"/>
                        <a:pt x="2193908" y="290512"/>
                      </a:cubicBezTo>
                      <a:close/>
                      <a:moveTo>
                        <a:pt x="1347771" y="290512"/>
                      </a:moveTo>
                      <a:cubicBezTo>
                        <a:pt x="1389768" y="290512"/>
                        <a:pt x="1423988" y="324716"/>
                        <a:pt x="1423988" y="366693"/>
                      </a:cubicBezTo>
                      <a:lnTo>
                        <a:pt x="1423988" y="741381"/>
                      </a:lnTo>
                      <a:cubicBezTo>
                        <a:pt x="1423988" y="783358"/>
                        <a:pt x="1389768" y="817562"/>
                        <a:pt x="1347771" y="817562"/>
                      </a:cubicBezTo>
                      <a:cubicBezTo>
                        <a:pt x="1304219" y="817562"/>
                        <a:pt x="1270000" y="783358"/>
                        <a:pt x="1270000" y="741381"/>
                      </a:cubicBezTo>
                      <a:cubicBezTo>
                        <a:pt x="1270000" y="741381"/>
                        <a:pt x="1270000" y="741381"/>
                        <a:pt x="1270000" y="366693"/>
                      </a:cubicBezTo>
                      <a:cubicBezTo>
                        <a:pt x="1270000" y="324716"/>
                        <a:pt x="1304219" y="290512"/>
                        <a:pt x="1347771" y="290512"/>
                      </a:cubicBezTo>
                      <a:close/>
                      <a:moveTo>
                        <a:pt x="500078" y="290512"/>
                      </a:moveTo>
                      <a:cubicBezTo>
                        <a:pt x="543630" y="290512"/>
                        <a:pt x="577850" y="324716"/>
                        <a:pt x="577850" y="366693"/>
                      </a:cubicBezTo>
                      <a:lnTo>
                        <a:pt x="577850" y="741381"/>
                      </a:lnTo>
                      <a:cubicBezTo>
                        <a:pt x="577850" y="783358"/>
                        <a:pt x="543630" y="817562"/>
                        <a:pt x="500078" y="817562"/>
                      </a:cubicBezTo>
                      <a:cubicBezTo>
                        <a:pt x="458081" y="817562"/>
                        <a:pt x="423862" y="783358"/>
                        <a:pt x="423862" y="741381"/>
                      </a:cubicBezTo>
                      <a:cubicBezTo>
                        <a:pt x="423862" y="741381"/>
                        <a:pt x="423862" y="741381"/>
                        <a:pt x="423862" y="366693"/>
                      </a:cubicBezTo>
                      <a:cubicBezTo>
                        <a:pt x="423862" y="324716"/>
                        <a:pt x="458081" y="290512"/>
                        <a:pt x="500078" y="290512"/>
                      </a:cubicBezTo>
                      <a:close/>
                      <a:moveTo>
                        <a:pt x="2617771" y="0"/>
                      </a:moveTo>
                      <a:cubicBezTo>
                        <a:pt x="2659768" y="0"/>
                        <a:pt x="2693988" y="34143"/>
                        <a:pt x="2693988" y="76045"/>
                      </a:cubicBezTo>
                      <a:lnTo>
                        <a:pt x="2693988" y="892366"/>
                      </a:lnTo>
                      <a:cubicBezTo>
                        <a:pt x="2693988" y="935820"/>
                        <a:pt x="2659768" y="969963"/>
                        <a:pt x="2617771" y="969963"/>
                      </a:cubicBezTo>
                      <a:cubicBezTo>
                        <a:pt x="2574219" y="969963"/>
                        <a:pt x="2540000" y="935820"/>
                        <a:pt x="2540000" y="892366"/>
                      </a:cubicBezTo>
                      <a:cubicBezTo>
                        <a:pt x="2540000" y="892366"/>
                        <a:pt x="2540000" y="892366"/>
                        <a:pt x="2540000" y="76045"/>
                      </a:cubicBezTo>
                      <a:cubicBezTo>
                        <a:pt x="2540000" y="34143"/>
                        <a:pt x="2574219" y="0"/>
                        <a:pt x="2617771" y="0"/>
                      </a:cubicBezTo>
                      <a:close/>
                      <a:moveTo>
                        <a:pt x="923924" y="0"/>
                      </a:moveTo>
                      <a:cubicBezTo>
                        <a:pt x="965930" y="0"/>
                        <a:pt x="1001712" y="34143"/>
                        <a:pt x="1001712" y="76045"/>
                      </a:cubicBezTo>
                      <a:lnTo>
                        <a:pt x="1001712" y="892366"/>
                      </a:lnTo>
                      <a:cubicBezTo>
                        <a:pt x="1001712" y="935820"/>
                        <a:pt x="965930" y="969963"/>
                        <a:pt x="923924" y="969963"/>
                      </a:cubicBezTo>
                      <a:cubicBezTo>
                        <a:pt x="881919" y="969963"/>
                        <a:pt x="846137" y="935820"/>
                        <a:pt x="846137" y="892366"/>
                      </a:cubicBezTo>
                      <a:cubicBezTo>
                        <a:pt x="846137" y="892366"/>
                        <a:pt x="846137" y="892366"/>
                        <a:pt x="846137" y="76045"/>
                      </a:cubicBezTo>
                      <a:cubicBezTo>
                        <a:pt x="846137" y="34143"/>
                        <a:pt x="881919" y="0"/>
                        <a:pt x="9239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solidFill>
                      <a:srgbClr val="31C7FC"/>
                    </a:solidFill>
                  </a:endParaRPr>
                </a:p>
              </p:txBody>
            </p:sp>
          </p:grpSp>
          <p:grpSp>
            <p:nvGrpSpPr>
              <p:cNvPr id="508" name="组合 507">
                <a:extLst>
                  <a:ext uri="{FF2B5EF4-FFF2-40B4-BE49-F238E27FC236}">
                    <a16:creationId xmlns:a16="http://schemas.microsoft.com/office/drawing/2014/main" id="{4714E655-92DB-4011-8FD6-D8E3642E0C8F}"/>
                  </a:ext>
                </a:extLst>
              </p:cNvPr>
              <p:cNvGrpSpPr/>
              <p:nvPr/>
            </p:nvGrpSpPr>
            <p:grpSpPr>
              <a:xfrm>
                <a:off x="6438246" y="4207524"/>
                <a:ext cx="1629468" cy="1209713"/>
                <a:chOff x="-2779998" y="5131500"/>
                <a:chExt cx="1629468" cy="1209713"/>
              </a:xfrm>
              <a:solidFill>
                <a:srgbClr val="31C7FC"/>
              </a:solidFill>
            </p:grpSpPr>
            <p:grpSp>
              <p:nvGrpSpPr>
                <p:cNvPr id="509" name="组合 508">
                  <a:extLst>
                    <a:ext uri="{FF2B5EF4-FFF2-40B4-BE49-F238E27FC236}">
                      <a16:creationId xmlns:a16="http://schemas.microsoft.com/office/drawing/2014/main" id="{05A80431-1099-4BFF-950C-7B467E243E5F}"/>
                    </a:ext>
                  </a:extLst>
                </p:cNvPr>
                <p:cNvGrpSpPr/>
                <p:nvPr/>
              </p:nvGrpSpPr>
              <p:grpSpPr>
                <a:xfrm>
                  <a:off x="-2779998" y="5131500"/>
                  <a:ext cx="1629468" cy="1106557"/>
                  <a:chOff x="1111251" y="4673600"/>
                  <a:chExt cx="5238749" cy="3557587"/>
                </a:xfrm>
                <a:grpFill/>
              </p:grpSpPr>
              <p:sp>
                <p:nvSpPr>
                  <p:cNvPr id="511" name="Freeform 9">
                    <a:extLst>
                      <a:ext uri="{FF2B5EF4-FFF2-40B4-BE49-F238E27FC236}">
                        <a16:creationId xmlns:a16="http://schemas.microsoft.com/office/drawing/2014/main" id="{18040F89-5192-4DD5-B5D3-E6D0B14C922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207125" y="6164263"/>
                    <a:ext cx="142875" cy="265112"/>
                  </a:xfrm>
                  <a:custGeom>
                    <a:avLst/>
                    <a:gdLst>
                      <a:gd name="T0" fmla="*/ 58 w 58"/>
                      <a:gd name="T1" fmla="*/ 61 h 107"/>
                      <a:gd name="T2" fmla="*/ 16 w 58"/>
                      <a:gd name="T3" fmla="*/ 107 h 107"/>
                      <a:gd name="T4" fmla="*/ 41 w 58"/>
                      <a:gd name="T5" fmla="*/ 3 h 107"/>
                      <a:gd name="T6" fmla="*/ 58 w 58"/>
                      <a:gd name="T7" fmla="*/ 5 h 107"/>
                      <a:gd name="T8" fmla="*/ 58 w 58"/>
                      <a:gd name="T9" fmla="*/ 61 h 1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8" h="107">
                        <a:moveTo>
                          <a:pt x="58" y="61"/>
                        </a:moveTo>
                        <a:cubicBezTo>
                          <a:pt x="45" y="76"/>
                          <a:pt x="31" y="90"/>
                          <a:pt x="16" y="107"/>
                        </a:cubicBezTo>
                        <a:cubicBezTo>
                          <a:pt x="0" y="65"/>
                          <a:pt x="13" y="32"/>
                          <a:pt x="41" y="3"/>
                        </a:cubicBezTo>
                        <a:cubicBezTo>
                          <a:pt x="43" y="0"/>
                          <a:pt x="52" y="4"/>
                          <a:pt x="58" y="5"/>
                        </a:cubicBezTo>
                        <a:cubicBezTo>
                          <a:pt x="58" y="24"/>
                          <a:pt x="58" y="42"/>
                          <a:pt x="58" y="6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12" name="Freeform 10">
                    <a:extLst>
                      <a:ext uri="{FF2B5EF4-FFF2-40B4-BE49-F238E27FC236}">
                        <a16:creationId xmlns:a16="http://schemas.microsoft.com/office/drawing/2014/main" id="{2EB190C6-A079-4BAB-8D2F-601667ADDAA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189663" y="6373813"/>
                    <a:ext cx="160337" cy="307975"/>
                  </a:xfrm>
                  <a:custGeom>
                    <a:avLst/>
                    <a:gdLst>
                      <a:gd name="T0" fmla="*/ 65 w 65"/>
                      <a:gd name="T1" fmla="*/ 55 h 124"/>
                      <a:gd name="T2" fmla="*/ 15 w 65"/>
                      <a:gd name="T3" fmla="*/ 124 h 124"/>
                      <a:gd name="T4" fmla="*/ 65 w 65"/>
                      <a:gd name="T5" fmla="*/ 0 h 124"/>
                      <a:gd name="T6" fmla="*/ 65 w 65"/>
                      <a:gd name="T7" fmla="*/ 55 h 1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5" h="124">
                        <a:moveTo>
                          <a:pt x="65" y="55"/>
                        </a:moveTo>
                        <a:cubicBezTo>
                          <a:pt x="50" y="76"/>
                          <a:pt x="34" y="98"/>
                          <a:pt x="15" y="124"/>
                        </a:cubicBezTo>
                        <a:cubicBezTo>
                          <a:pt x="0" y="63"/>
                          <a:pt x="32" y="31"/>
                          <a:pt x="65" y="0"/>
                        </a:cubicBezTo>
                        <a:cubicBezTo>
                          <a:pt x="65" y="18"/>
                          <a:pt x="65" y="37"/>
                          <a:pt x="65" y="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13" name="Freeform 11">
                    <a:extLst>
                      <a:ext uri="{FF2B5EF4-FFF2-40B4-BE49-F238E27FC236}">
                        <a16:creationId xmlns:a16="http://schemas.microsoft.com/office/drawing/2014/main" id="{6E4EAEB2-295B-4ED0-9375-D406E62B092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24063" y="4686300"/>
                    <a:ext cx="274637" cy="174625"/>
                  </a:xfrm>
                  <a:custGeom>
                    <a:avLst/>
                    <a:gdLst>
                      <a:gd name="T0" fmla="*/ 0 w 111"/>
                      <a:gd name="T1" fmla="*/ 69 h 71"/>
                      <a:gd name="T2" fmla="*/ 111 w 111"/>
                      <a:gd name="T3" fmla="*/ 2 h 71"/>
                      <a:gd name="T4" fmla="*/ 0 w 111"/>
                      <a:gd name="T5" fmla="*/ 69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11" h="71">
                        <a:moveTo>
                          <a:pt x="0" y="69"/>
                        </a:moveTo>
                        <a:cubicBezTo>
                          <a:pt x="23" y="23"/>
                          <a:pt x="58" y="0"/>
                          <a:pt x="111" y="2"/>
                        </a:cubicBezTo>
                        <a:cubicBezTo>
                          <a:pt x="87" y="47"/>
                          <a:pt x="52" y="71"/>
                          <a:pt x="0" y="6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14" name="Freeform 12">
                    <a:extLst>
                      <a:ext uri="{FF2B5EF4-FFF2-40B4-BE49-F238E27FC236}">
                        <a16:creationId xmlns:a16="http://schemas.microsoft.com/office/drawing/2014/main" id="{527C2CA5-20BF-4C35-AD72-9DB60FD2E31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175250" y="4673600"/>
                    <a:ext cx="266700" cy="176212"/>
                  </a:xfrm>
                  <a:custGeom>
                    <a:avLst/>
                    <a:gdLst>
                      <a:gd name="T0" fmla="*/ 0 w 108"/>
                      <a:gd name="T1" fmla="*/ 6 h 71"/>
                      <a:gd name="T2" fmla="*/ 108 w 108"/>
                      <a:gd name="T3" fmla="*/ 67 h 71"/>
                      <a:gd name="T4" fmla="*/ 0 w 108"/>
                      <a:gd name="T5" fmla="*/ 6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08" h="71">
                        <a:moveTo>
                          <a:pt x="0" y="6"/>
                        </a:moveTo>
                        <a:cubicBezTo>
                          <a:pt x="53" y="0"/>
                          <a:pt x="83" y="28"/>
                          <a:pt x="108" y="67"/>
                        </a:cubicBezTo>
                        <a:cubicBezTo>
                          <a:pt x="50" y="71"/>
                          <a:pt x="39" y="64"/>
                          <a:pt x="0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15" name="Freeform 13">
                    <a:extLst>
                      <a:ext uri="{FF2B5EF4-FFF2-40B4-BE49-F238E27FC236}">
                        <a16:creationId xmlns:a16="http://schemas.microsoft.com/office/drawing/2014/main" id="{DD811EE4-4E35-456A-819C-4FBF5528EE8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86450" y="5514975"/>
                    <a:ext cx="230187" cy="219075"/>
                  </a:xfrm>
                  <a:custGeom>
                    <a:avLst/>
                    <a:gdLst>
                      <a:gd name="T0" fmla="*/ 93 w 93"/>
                      <a:gd name="T1" fmla="*/ 77 h 89"/>
                      <a:gd name="T2" fmla="*/ 78 w 93"/>
                      <a:gd name="T3" fmla="*/ 87 h 89"/>
                      <a:gd name="T4" fmla="*/ 0 w 93"/>
                      <a:gd name="T5" fmla="*/ 0 h 89"/>
                      <a:gd name="T6" fmla="*/ 82 w 93"/>
                      <a:gd name="T7" fmla="*/ 49 h 89"/>
                      <a:gd name="T8" fmla="*/ 93 w 93"/>
                      <a:gd name="T9" fmla="*/ 77 h 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3" h="89">
                        <a:moveTo>
                          <a:pt x="93" y="77"/>
                        </a:moveTo>
                        <a:cubicBezTo>
                          <a:pt x="88" y="81"/>
                          <a:pt x="81" y="89"/>
                          <a:pt x="78" y="87"/>
                        </a:cubicBezTo>
                        <a:cubicBezTo>
                          <a:pt x="35" y="74"/>
                          <a:pt x="27" y="65"/>
                          <a:pt x="0" y="0"/>
                        </a:cubicBezTo>
                        <a:cubicBezTo>
                          <a:pt x="33" y="20"/>
                          <a:pt x="57" y="35"/>
                          <a:pt x="82" y="49"/>
                        </a:cubicBezTo>
                        <a:cubicBezTo>
                          <a:pt x="85" y="59"/>
                          <a:pt x="89" y="68"/>
                          <a:pt x="93" y="7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16" name="Freeform 14">
                    <a:extLst>
                      <a:ext uri="{FF2B5EF4-FFF2-40B4-BE49-F238E27FC236}">
                        <a16:creationId xmlns:a16="http://schemas.microsoft.com/office/drawing/2014/main" id="{B5E08262-76B0-4237-B060-CFEDF898E74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45100" y="7708900"/>
                    <a:ext cx="188912" cy="255587"/>
                  </a:xfrm>
                  <a:custGeom>
                    <a:avLst/>
                    <a:gdLst>
                      <a:gd name="T0" fmla="*/ 11 w 77"/>
                      <a:gd name="T1" fmla="*/ 103 h 103"/>
                      <a:gd name="T2" fmla="*/ 77 w 77"/>
                      <a:gd name="T3" fmla="*/ 0 h 103"/>
                      <a:gd name="T4" fmla="*/ 56 w 77"/>
                      <a:gd name="T5" fmla="*/ 76 h 103"/>
                      <a:gd name="T6" fmla="*/ 11 w 77"/>
                      <a:gd name="T7" fmla="*/ 103 h 1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7" h="103">
                        <a:moveTo>
                          <a:pt x="11" y="103"/>
                        </a:moveTo>
                        <a:cubicBezTo>
                          <a:pt x="0" y="63"/>
                          <a:pt x="19" y="32"/>
                          <a:pt x="77" y="0"/>
                        </a:cubicBezTo>
                        <a:cubicBezTo>
                          <a:pt x="69" y="28"/>
                          <a:pt x="62" y="52"/>
                          <a:pt x="56" y="76"/>
                        </a:cubicBezTo>
                        <a:cubicBezTo>
                          <a:pt x="41" y="85"/>
                          <a:pt x="26" y="94"/>
                          <a:pt x="11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17" name="Freeform 15">
                    <a:extLst>
                      <a:ext uri="{FF2B5EF4-FFF2-40B4-BE49-F238E27FC236}">
                        <a16:creationId xmlns:a16="http://schemas.microsoft.com/office/drawing/2014/main" id="{76E84CF4-9189-4E5C-A0B5-77524CC4BF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222500" y="7835900"/>
                    <a:ext cx="209550" cy="223837"/>
                  </a:xfrm>
                  <a:custGeom>
                    <a:avLst/>
                    <a:gdLst>
                      <a:gd name="T0" fmla="*/ 43 w 85"/>
                      <a:gd name="T1" fmla="*/ 74 h 91"/>
                      <a:gd name="T2" fmla="*/ 0 w 85"/>
                      <a:gd name="T3" fmla="*/ 0 h 91"/>
                      <a:gd name="T4" fmla="*/ 85 w 85"/>
                      <a:gd name="T5" fmla="*/ 79 h 91"/>
                      <a:gd name="T6" fmla="*/ 76 w 85"/>
                      <a:gd name="T7" fmla="*/ 91 h 91"/>
                      <a:gd name="T8" fmla="*/ 43 w 85"/>
                      <a:gd name="T9" fmla="*/ 74 h 9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5" h="91">
                        <a:moveTo>
                          <a:pt x="43" y="74"/>
                        </a:moveTo>
                        <a:cubicBezTo>
                          <a:pt x="29" y="51"/>
                          <a:pt x="16" y="28"/>
                          <a:pt x="0" y="0"/>
                        </a:cubicBezTo>
                        <a:cubicBezTo>
                          <a:pt x="53" y="7"/>
                          <a:pt x="73" y="40"/>
                          <a:pt x="85" y="79"/>
                        </a:cubicBezTo>
                        <a:cubicBezTo>
                          <a:pt x="85" y="82"/>
                          <a:pt x="79" y="87"/>
                          <a:pt x="76" y="91"/>
                        </a:cubicBezTo>
                        <a:cubicBezTo>
                          <a:pt x="65" y="85"/>
                          <a:pt x="54" y="80"/>
                          <a:pt x="43" y="7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18" name="Freeform 16">
                    <a:extLst>
                      <a:ext uri="{FF2B5EF4-FFF2-40B4-BE49-F238E27FC236}">
                        <a16:creationId xmlns:a16="http://schemas.microsoft.com/office/drawing/2014/main" id="{2B7B40C1-8EB7-4C8F-A9FC-1A9D7FBDE07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29325" y="6586538"/>
                    <a:ext cx="142875" cy="300037"/>
                  </a:xfrm>
                  <a:custGeom>
                    <a:avLst/>
                    <a:gdLst>
                      <a:gd name="T0" fmla="*/ 55 w 58"/>
                      <a:gd name="T1" fmla="*/ 103 h 121"/>
                      <a:gd name="T2" fmla="*/ 40 w 58"/>
                      <a:gd name="T3" fmla="*/ 121 h 121"/>
                      <a:gd name="T4" fmla="*/ 26 w 58"/>
                      <a:gd name="T5" fmla="*/ 0 h 121"/>
                      <a:gd name="T6" fmla="*/ 58 w 58"/>
                      <a:gd name="T7" fmla="*/ 79 h 121"/>
                      <a:gd name="T8" fmla="*/ 55 w 58"/>
                      <a:gd name="T9" fmla="*/ 103 h 1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8" h="121">
                        <a:moveTo>
                          <a:pt x="55" y="103"/>
                        </a:moveTo>
                        <a:cubicBezTo>
                          <a:pt x="50" y="109"/>
                          <a:pt x="45" y="115"/>
                          <a:pt x="40" y="121"/>
                        </a:cubicBezTo>
                        <a:cubicBezTo>
                          <a:pt x="11" y="85"/>
                          <a:pt x="0" y="49"/>
                          <a:pt x="26" y="0"/>
                        </a:cubicBezTo>
                        <a:cubicBezTo>
                          <a:pt x="38" y="29"/>
                          <a:pt x="48" y="54"/>
                          <a:pt x="58" y="79"/>
                        </a:cubicBezTo>
                        <a:cubicBezTo>
                          <a:pt x="57" y="87"/>
                          <a:pt x="56" y="95"/>
                          <a:pt x="55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19" name="Freeform 17">
                    <a:extLst>
                      <a:ext uri="{FF2B5EF4-FFF2-40B4-BE49-F238E27FC236}">
                        <a16:creationId xmlns:a16="http://schemas.microsoft.com/office/drawing/2014/main" id="{03B9165F-A947-41DE-8BD2-3B0F62B90DD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24488" y="4695825"/>
                    <a:ext cx="182562" cy="242887"/>
                  </a:xfrm>
                  <a:custGeom>
                    <a:avLst/>
                    <a:gdLst>
                      <a:gd name="T0" fmla="*/ 28 w 74"/>
                      <a:gd name="T1" fmla="*/ 76 h 98"/>
                      <a:gd name="T2" fmla="*/ 0 w 74"/>
                      <a:gd name="T3" fmla="*/ 0 h 98"/>
                      <a:gd name="T4" fmla="*/ 74 w 74"/>
                      <a:gd name="T5" fmla="*/ 98 h 98"/>
                      <a:gd name="T6" fmla="*/ 48 w 74"/>
                      <a:gd name="T7" fmla="*/ 89 h 98"/>
                      <a:gd name="T8" fmla="*/ 28 w 74"/>
                      <a:gd name="T9" fmla="*/ 76 h 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4" h="98">
                        <a:moveTo>
                          <a:pt x="28" y="76"/>
                        </a:moveTo>
                        <a:cubicBezTo>
                          <a:pt x="19" y="52"/>
                          <a:pt x="10" y="28"/>
                          <a:pt x="0" y="0"/>
                        </a:cubicBezTo>
                        <a:cubicBezTo>
                          <a:pt x="60" y="30"/>
                          <a:pt x="64" y="36"/>
                          <a:pt x="74" y="98"/>
                        </a:cubicBezTo>
                        <a:cubicBezTo>
                          <a:pt x="65" y="95"/>
                          <a:pt x="57" y="92"/>
                          <a:pt x="48" y="89"/>
                        </a:cubicBezTo>
                        <a:cubicBezTo>
                          <a:pt x="42" y="85"/>
                          <a:pt x="35" y="81"/>
                          <a:pt x="28" y="7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20" name="Freeform 18">
                    <a:extLst>
                      <a:ext uri="{FF2B5EF4-FFF2-40B4-BE49-F238E27FC236}">
                        <a16:creationId xmlns:a16="http://schemas.microsoft.com/office/drawing/2014/main" id="{EA30430B-C8C6-4963-AA41-6AED9C8AE76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681163" y="4868863"/>
                    <a:ext cx="158750" cy="260350"/>
                  </a:xfrm>
                  <a:custGeom>
                    <a:avLst/>
                    <a:gdLst>
                      <a:gd name="T0" fmla="*/ 16 w 64"/>
                      <a:gd name="T1" fmla="*/ 105 h 105"/>
                      <a:gd name="T2" fmla="*/ 21 w 64"/>
                      <a:gd name="T3" fmla="*/ 28 h 105"/>
                      <a:gd name="T4" fmla="*/ 64 w 64"/>
                      <a:gd name="T5" fmla="*/ 0 h 105"/>
                      <a:gd name="T6" fmla="*/ 41 w 64"/>
                      <a:gd name="T7" fmla="*/ 79 h 105"/>
                      <a:gd name="T8" fmla="*/ 16 w 64"/>
                      <a:gd name="T9" fmla="*/ 105 h 1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4" h="105">
                        <a:moveTo>
                          <a:pt x="16" y="105"/>
                        </a:moveTo>
                        <a:cubicBezTo>
                          <a:pt x="0" y="89"/>
                          <a:pt x="2" y="48"/>
                          <a:pt x="21" y="28"/>
                        </a:cubicBezTo>
                        <a:cubicBezTo>
                          <a:pt x="31" y="17"/>
                          <a:pt x="43" y="7"/>
                          <a:pt x="64" y="0"/>
                        </a:cubicBezTo>
                        <a:cubicBezTo>
                          <a:pt x="56" y="27"/>
                          <a:pt x="48" y="53"/>
                          <a:pt x="41" y="79"/>
                        </a:cubicBezTo>
                        <a:cubicBezTo>
                          <a:pt x="32" y="87"/>
                          <a:pt x="24" y="96"/>
                          <a:pt x="16" y="10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21" name="Freeform 19">
                    <a:extLst>
                      <a:ext uri="{FF2B5EF4-FFF2-40B4-BE49-F238E27FC236}">
                        <a16:creationId xmlns:a16="http://schemas.microsoft.com/office/drawing/2014/main" id="{E39AE022-5E73-4C9D-BD71-C67578A59F6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81188" y="4903788"/>
                    <a:ext cx="280987" cy="125412"/>
                  </a:xfrm>
                  <a:custGeom>
                    <a:avLst/>
                    <a:gdLst>
                      <a:gd name="T0" fmla="*/ 31 w 114"/>
                      <a:gd name="T1" fmla="*/ 0 h 51"/>
                      <a:gd name="T2" fmla="*/ 114 w 114"/>
                      <a:gd name="T3" fmla="*/ 0 h 51"/>
                      <a:gd name="T4" fmla="*/ 0 w 114"/>
                      <a:gd name="T5" fmla="*/ 24 h 51"/>
                      <a:gd name="T6" fmla="*/ 31 w 114"/>
                      <a:gd name="T7" fmla="*/ 0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4" h="51">
                        <a:moveTo>
                          <a:pt x="31" y="0"/>
                        </a:moveTo>
                        <a:cubicBezTo>
                          <a:pt x="58" y="0"/>
                          <a:pt x="85" y="0"/>
                          <a:pt x="114" y="0"/>
                        </a:cubicBezTo>
                        <a:cubicBezTo>
                          <a:pt x="72" y="44"/>
                          <a:pt x="36" y="51"/>
                          <a:pt x="0" y="24"/>
                        </a:cubicBezTo>
                        <a:cubicBezTo>
                          <a:pt x="11" y="16"/>
                          <a:pt x="21" y="8"/>
                          <a:pt x="3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22" name="Freeform 20">
                    <a:extLst>
                      <a:ext uri="{FF2B5EF4-FFF2-40B4-BE49-F238E27FC236}">
                        <a16:creationId xmlns:a16="http://schemas.microsoft.com/office/drawing/2014/main" id="{3EA78525-2921-456B-8AFA-EFED4CF6255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91138" y="4883150"/>
                    <a:ext cx="298450" cy="117475"/>
                  </a:xfrm>
                  <a:custGeom>
                    <a:avLst/>
                    <a:gdLst>
                      <a:gd name="T0" fmla="*/ 82 w 121"/>
                      <a:gd name="T1" fmla="*/ 0 h 47"/>
                      <a:gd name="T2" fmla="*/ 102 w 121"/>
                      <a:gd name="T3" fmla="*/ 13 h 47"/>
                      <a:gd name="T4" fmla="*/ 121 w 121"/>
                      <a:gd name="T5" fmla="*/ 36 h 47"/>
                      <a:gd name="T6" fmla="*/ 0 w 121"/>
                      <a:gd name="T7" fmla="*/ 0 h 47"/>
                      <a:gd name="T8" fmla="*/ 82 w 121"/>
                      <a:gd name="T9" fmla="*/ 0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1" h="47">
                        <a:moveTo>
                          <a:pt x="82" y="0"/>
                        </a:moveTo>
                        <a:cubicBezTo>
                          <a:pt x="89" y="5"/>
                          <a:pt x="96" y="9"/>
                          <a:pt x="102" y="13"/>
                        </a:cubicBezTo>
                        <a:cubicBezTo>
                          <a:pt x="108" y="20"/>
                          <a:pt x="114" y="27"/>
                          <a:pt x="121" y="36"/>
                        </a:cubicBezTo>
                        <a:cubicBezTo>
                          <a:pt x="78" y="45"/>
                          <a:pt x="39" y="47"/>
                          <a:pt x="0" y="0"/>
                        </a:cubicBezTo>
                        <a:cubicBezTo>
                          <a:pt x="33" y="0"/>
                          <a:pt x="57" y="0"/>
                          <a:pt x="8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23" name="Freeform 21">
                    <a:extLst>
                      <a:ext uri="{FF2B5EF4-FFF2-40B4-BE49-F238E27FC236}">
                        <a16:creationId xmlns:a16="http://schemas.microsoft.com/office/drawing/2014/main" id="{04CA97F7-BED7-4656-8455-B38D4F97A5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55750" y="7548563"/>
                    <a:ext cx="266700" cy="180975"/>
                  </a:xfrm>
                  <a:custGeom>
                    <a:avLst/>
                    <a:gdLst>
                      <a:gd name="T0" fmla="*/ 108 w 108"/>
                      <a:gd name="T1" fmla="*/ 56 h 73"/>
                      <a:gd name="T2" fmla="*/ 0 w 108"/>
                      <a:gd name="T3" fmla="*/ 0 h 73"/>
                      <a:gd name="T4" fmla="*/ 77 w 108"/>
                      <a:gd name="T5" fmla="*/ 18 h 73"/>
                      <a:gd name="T6" fmla="*/ 108 w 108"/>
                      <a:gd name="T7" fmla="*/ 56 h 7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08" h="73">
                        <a:moveTo>
                          <a:pt x="108" y="56"/>
                        </a:moveTo>
                        <a:cubicBezTo>
                          <a:pt x="66" y="73"/>
                          <a:pt x="35" y="58"/>
                          <a:pt x="0" y="0"/>
                        </a:cubicBezTo>
                        <a:cubicBezTo>
                          <a:pt x="28" y="6"/>
                          <a:pt x="53" y="12"/>
                          <a:pt x="77" y="18"/>
                        </a:cubicBezTo>
                        <a:cubicBezTo>
                          <a:pt x="88" y="31"/>
                          <a:pt x="98" y="43"/>
                          <a:pt x="108" y="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24" name="Freeform 22">
                    <a:extLst>
                      <a:ext uri="{FF2B5EF4-FFF2-40B4-BE49-F238E27FC236}">
                        <a16:creationId xmlns:a16="http://schemas.microsoft.com/office/drawing/2014/main" id="{1F9205D7-B93D-406A-AE2F-1989517346B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70038" y="5180013"/>
                    <a:ext cx="260350" cy="155575"/>
                  </a:xfrm>
                  <a:custGeom>
                    <a:avLst/>
                    <a:gdLst>
                      <a:gd name="T0" fmla="*/ 31 w 105"/>
                      <a:gd name="T1" fmla="*/ 15 h 63"/>
                      <a:gd name="T2" fmla="*/ 105 w 105"/>
                      <a:gd name="T3" fmla="*/ 0 h 63"/>
                      <a:gd name="T4" fmla="*/ 16 w 105"/>
                      <a:gd name="T5" fmla="*/ 63 h 63"/>
                      <a:gd name="T6" fmla="*/ 0 w 105"/>
                      <a:gd name="T7" fmla="*/ 53 h 63"/>
                      <a:gd name="T8" fmla="*/ 31 w 105"/>
                      <a:gd name="T9" fmla="*/ 15 h 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5" h="63">
                        <a:moveTo>
                          <a:pt x="31" y="15"/>
                        </a:moveTo>
                        <a:cubicBezTo>
                          <a:pt x="55" y="11"/>
                          <a:pt x="79" y="6"/>
                          <a:pt x="105" y="0"/>
                        </a:cubicBezTo>
                        <a:cubicBezTo>
                          <a:pt x="88" y="43"/>
                          <a:pt x="57" y="60"/>
                          <a:pt x="16" y="63"/>
                        </a:cubicBezTo>
                        <a:cubicBezTo>
                          <a:pt x="11" y="63"/>
                          <a:pt x="5" y="56"/>
                          <a:pt x="0" y="53"/>
                        </a:cubicBezTo>
                        <a:cubicBezTo>
                          <a:pt x="10" y="40"/>
                          <a:pt x="20" y="28"/>
                          <a:pt x="31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25" name="Freeform 23">
                    <a:extLst>
                      <a:ext uri="{FF2B5EF4-FFF2-40B4-BE49-F238E27FC236}">
                        <a16:creationId xmlns:a16="http://schemas.microsoft.com/office/drawing/2014/main" id="{62C49F04-FFAB-450C-B0B6-B30A601032B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827588" y="8115300"/>
                    <a:ext cx="307975" cy="115887"/>
                  </a:xfrm>
                  <a:custGeom>
                    <a:avLst/>
                    <a:gdLst>
                      <a:gd name="T0" fmla="*/ 41 w 125"/>
                      <a:gd name="T1" fmla="*/ 0 h 47"/>
                      <a:gd name="T2" fmla="*/ 125 w 125"/>
                      <a:gd name="T3" fmla="*/ 8 h 47"/>
                      <a:gd name="T4" fmla="*/ 0 w 125"/>
                      <a:gd name="T5" fmla="*/ 10 h 47"/>
                      <a:gd name="T6" fmla="*/ 41 w 125"/>
                      <a:gd name="T7" fmla="*/ 0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5" h="47">
                        <a:moveTo>
                          <a:pt x="41" y="0"/>
                        </a:moveTo>
                        <a:cubicBezTo>
                          <a:pt x="67" y="3"/>
                          <a:pt x="94" y="5"/>
                          <a:pt x="125" y="8"/>
                        </a:cubicBezTo>
                        <a:cubicBezTo>
                          <a:pt x="88" y="46"/>
                          <a:pt x="41" y="47"/>
                          <a:pt x="0" y="10"/>
                        </a:cubicBezTo>
                        <a:cubicBezTo>
                          <a:pt x="14" y="6"/>
                          <a:pt x="27" y="3"/>
                          <a:pt x="4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 dirty="0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26" name="Freeform 24">
                    <a:extLst>
                      <a:ext uri="{FF2B5EF4-FFF2-40B4-BE49-F238E27FC236}">
                        <a16:creationId xmlns:a16="http://schemas.microsoft.com/office/drawing/2014/main" id="{6D8B99C1-096F-45BF-B66B-15BC03BEA8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827588" y="7926388"/>
                    <a:ext cx="236537" cy="212725"/>
                  </a:xfrm>
                  <a:custGeom>
                    <a:avLst/>
                    <a:gdLst>
                      <a:gd name="T0" fmla="*/ 41 w 96"/>
                      <a:gd name="T1" fmla="*/ 76 h 86"/>
                      <a:gd name="T2" fmla="*/ 0 w 96"/>
                      <a:gd name="T3" fmla="*/ 86 h 86"/>
                      <a:gd name="T4" fmla="*/ 96 w 96"/>
                      <a:gd name="T5" fmla="*/ 0 h 86"/>
                      <a:gd name="T6" fmla="*/ 41 w 96"/>
                      <a:gd name="T7" fmla="*/ 76 h 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6" h="86">
                        <a:moveTo>
                          <a:pt x="41" y="76"/>
                        </a:moveTo>
                        <a:cubicBezTo>
                          <a:pt x="27" y="79"/>
                          <a:pt x="14" y="82"/>
                          <a:pt x="0" y="86"/>
                        </a:cubicBezTo>
                        <a:cubicBezTo>
                          <a:pt x="7" y="37"/>
                          <a:pt x="27" y="18"/>
                          <a:pt x="96" y="0"/>
                        </a:cubicBezTo>
                        <a:cubicBezTo>
                          <a:pt x="75" y="29"/>
                          <a:pt x="58" y="53"/>
                          <a:pt x="41" y="7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27" name="Freeform 25">
                    <a:extLst>
                      <a:ext uri="{FF2B5EF4-FFF2-40B4-BE49-F238E27FC236}">
                        <a16:creationId xmlns:a16="http://schemas.microsoft.com/office/drawing/2014/main" id="{CA6C92AA-2538-4509-A92B-6A6A8DEFEEA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06650" y="7929563"/>
                    <a:ext cx="244475" cy="209550"/>
                  </a:xfrm>
                  <a:custGeom>
                    <a:avLst/>
                    <a:gdLst>
                      <a:gd name="T0" fmla="*/ 63 w 99"/>
                      <a:gd name="T1" fmla="*/ 72 h 85"/>
                      <a:gd name="T2" fmla="*/ 0 w 99"/>
                      <a:gd name="T3" fmla="*/ 0 h 85"/>
                      <a:gd name="T4" fmla="*/ 97 w 99"/>
                      <a:gd name="T5" fmla="*/ 85 h 85"/>
                      <a:gd name="T6" fmla="*/ 63 w 99"/>
                      <a:gd name="T7" fmla="*/ 72 h 8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9" h="85">
                        <a:moveTo>
                          <a:pt x="63" y="72"/>
                        </a:moveTo>
                        <a:cubicBezTo>
                          <a:pt x="44" y="50"/>
                          <a:pt x="26" y="29"/>
                          <a:pt x="0" y="0"/>
                        </a:cubicBezTo>
                        <a:cubicBezTo>
                          <a:pt x="72" y="15"/>
                          <a:pt x="99" y="42"/>
                          <a:pt x="97" y="85"/>
                        </a:cubicBezTo>
                        <a:cubicBezTo>
                          <a:pt x="86" y="81"/>
                          <a:pt x="75" y="76"/>
                          <a:pt x="63" y="7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28" name="Freeform 26">
                    <a:extLst>
                      <a:ext uri="{FF2B5EF4-FFF2-40B4-BE49-F238E27FC236}">
                        <a16:creationId xmlns:a16="http://schemas.microsoft.com/office/drawing/2014/main" id="{886277FD-80C2-4F87-917A-9F8ECD038B1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165850" y="6626225"/>
                    <a:ext cx="165100" cy="273050"/>
                  </a:xfrm>
                  <a:custGeom>
                    <a:avLst/>
                    <a:gdLst>
                      <a:gd name="T0" fmla="*/ 0 w 67"/>
                      <a:gd name="T1" fmla="*/ 87 h 110"/>
                      <a:gd name="T2" fmla="*/ 3 w 67"/>
                      <a:gd name="T3" fmla="*/ 63 h 110"/>
                      <a:gd name="T4" fmla="*/ 63 w 67"/>
                      <a:gd name="T5" fmla="*/ 0 h 110"/>
                      <a:gd name="T6" fmla="*/ 0 w 67"/>
                      <a:gd name="T7" fmla="*/ 110 h 110"/>
                      <a:gd name="T8" fmla="*/ 0 w 67"/>
                      <a:gd name="T9" fmla="*/ 87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7" h="110">
                        <a:moveTo>
                          <a:pt x="0" y="87"/>
                        </a:moveTo>
                        <a:cubicBezTo>
                          <a:pt x="1" y="79"/>
                          <a:pt x="2" y="71"/>
                          <a:pt x="3" y="63"/>
                        </a:cubicBezTo>
                        <a:cubicBezTo>
                          <a:pt x="21" y="44"/>
                          <a:pt x="40" y="24"/>
                          <a:pt x="63" y="0"/>
                        </a:cubicBezTo>
                        <a:cubicBezTo>
                          <a:pt x="67" y="56"/>
                          <a:pt x="43" y="87"/>
                          <a:pt x="0" y="110"/>
                        </a:cubicBezTo>
                        <a:cubicBezTo>
                          <a:pt x="0" y="101"/>
                          <a:pt x="0" y="94"/>
                          <a:pt x="0" y="8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29" name="Freeform 27">
                    <a:extLst>
                      <a:ext uri="{FF2B5EF4-FFF2-40B4-BE49-F238E27FC236}">
                        <a16:creationId xmlns:a16="http://schemas.microsoft.com/office/drawing/2014/main" id="{094EF779-50B7-4E2F-827B-539882930CE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35063" y="5919788"/>
                    <a:ext cx="150812" cy="296862"/>
                  </a:xfrm>
                  <a:custGeom>
                    <a:avLst/>
                    <a:gdLst>
                      <a:gd name="T0" fmla="*/ 45 w 61"/>
                      <a:gd name="T1" fmla="*/ 119 h 120"/>
                      <a:gd name="T2" fmla="*/ 20 w 61"/>
                      <a:gd name="T3" fmla="*/ 0 h 120"/>
                      <a:gd name="T4" fmla="*/ 45 w 61"/>
                      <a:gd name="T5" fmla="*/ 120 h 120"/>
                      <a:gd name="T6" fmla="*/ 45 w 61"/>
                      <a:gd name="T7" fmla="*/ 119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1" h="120">
                        <a:moveTo>
                          <a:pt x="45" y="119"/>
                        </a:moveTo>
                        <a:cubicBezTo>
                          <a:pt x="10" y="85"/>
                          <a:pt x="0" y="45"/>
                          <a:pt x="20" y="0"/>
                        </a:cubicBezTo>
                        <a:cubicBezTo>
                          <a:pt x="61" y="33"/>
                          <a:pt x="53" y="76"/>
                          <a:pt x="45" y="120"/>
                        </a:cubicBezTo>
                        <a:lnTo>
                          <a:pt x="45" y="11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30" name="Freeform 28">
                    <a:extLst>
                      <a:ext uri="{FF2B5EF4-FFF2-40B4-BE49-F238E27FC236}">
                        <a16:creationId xmlns:a16="http://schemas.microsoft.com/office/drawing/2014/main" id="{46891314-9B73-447D-94D8-CD42519CA1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27663" y="7566025"/>
                    <a:ext cx="182562" cy="271462"/>
                  </a:xfrm>
                  <a:custGeom>
                    <a:avLst/>
                    <a:gdLst>
                      <a:gd name="T0" fmla="*/ 21 w 74"/>
                      <a:gd name="T1" fmla="*/ 110 h 110"/>
                      <a:gd name="T2" fmla="*/ 30 w 74"/>
                      <a:gd name="T3" fmla="*/ 32 h 110"/>
                      <a:gd name="T4" fmla="*/ 64 w 74"/>
                      <a:gd name="T5" fmla="*/ 0 h 110"/>
                      <a:gd name="T6" fmla="*/ 74 w 74"/>
                      <a:gd name="T7" fmla="*/ 6 h 110"/>
                      <a:gd name="T8" fmla="*/ 40 w 74"/>
                      <a:gd name="T9" fmla="*/ 91 h 110"/>
                      <a:gd name="T10" fmla="*/ 21 w 74"/>
                      <a:gd name="T11" fmla="*/ 110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74" h="110">
                        <a:moveTo>
                          <a:pt x="21" y="110"/>
                        </a:moveTo>
                        <a:cubicBezTo>
                          <a:pt x="0" y="82"/>
                          <a:pt x="14" y="55"/>
                          <a:pt x="30" y="32"/>
                        </a:cubicBezTo>
                        <a:cubicBezTo>
                          <a:pt x="38" y="19"/>
                          <a:pt x="52" y="11"/>
                          <a:pt x="64" y="0"/>
                        </a:cubicBezTo>
                        <a:cubicBezTo>
                          <a:pt x="68" y="2"/>
                          <a:pt x="71" y="4"/>
                          <a:pt x="74" y="6"/>
                        </a:cubicBezTo>
                        <a:cubicBezTo>
                          <a:pt x="63" y="34"/>
                          <a:pt x="51" y="63"/>
                          <a:pt x="40" y="91"/>
                        </a:cubicBezTo>
                        <a:cubicBezTo>
                          <a:pt x="33" y="98"/>
                          <a:pt x="27" y="104"/>
                          <a:pt x="21" y="1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31" name="Freeform 29">
                    <a:extLst>
                      <a:ext uri="{FF2B5EF4-FFF2-40B4-BE49-F238E27FC236}">
                        <a16:creationId xmlns:a16="http://schemas.microsoft.com/office/drawing/2014/main" id="{3C01D0E1-6498-46D2-9E89-2F68F86AFD0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02313" y="5041900"/>
                    <a:ext cx="136525" cy="247650"/>
                  </a:xfrm>
                  <a:custGeom>
                    <a:avLst/>
                    <a:gdLst>
                      <a:gd name="T0" fmla="*/ 28 w 55"/>
                      <a:gd name="T1" fmla="*/ 88 h 100"/>
                      <a:gd name="T2" fmla="*/ 0 w 55"/>
                      <a:gd name="T3" fmla="*/ 0 h 100"/>
                      <a:gd name="T4" fmla="*/ 53 w 55"/>
                      <a:gd name="T5" fmla="*/ 96 h 100"/>
                      <a:gd name="T6" fmla="*/ 39 w 55"/>
                      <a:gd name="T7" fmla="*/ 100 h 100"/>
                      <a:gd name="T8" fmla="*/ 28 w 55"/>
                      <a:gd name="T9" fmla="*/ 88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5" h="100">
                        <a:moveTo>
                          <a:pt x="28" y="88"/>
                        </a:moveTo>
                        <a:cubicBezTo>
                          <a:pt x="19" y="59"/>
                          <a:pt x="9" y="29"/>
                          <a:pt x="0" y="0"/>
                        </a:cubicBezTo>
                        <a:cubicBezTo>
                          <a:pt x="50" y="18"/>
                          <a:pt x="55" y="56"/>
                          <a:pt x="53" y="96"/>
                        </a:cubicBezTo>
                        <a:cubicBezTo>
                          <a:pt x="52" y="98"/>
                          <a:pt x="44" y="99"/>
                          <a:pt x="39" y="100"/>
                        </a:cubicBezTo>
                        <a:cubicBezTo>
                          <a:pt x="35" y="96"/>
                          <a:pt x="32" y="92"/>
                          <a:pt x="28" y="8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32" name="Freeform 30">
                    <a:extLst>
                      <a:ext uri="{FF2B5EF4-FFF2-40B4-BE49-F238E27FC236}">
                        <a16:creationId xmlns:a16="http://schemas.microsoft.com/office/drawing/2014/main" id="{FA9808F9-A1FD-4EAB-A42F-FEAA5A8CB79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11813" y="7405688"/>
                    <a:ext cx="123825" cy="279400"/>
                  </a:xfrm>
                  <a:custGeom>
                    <a:avLst/>
                    <a:gdLst>
                      <a:gd name="T0" fmla="*/ 39 w 50"/>
                      <a:gd name="T1" fmla="*/ 87 h 113"/>
                      <a:gd name="T2" fmla="*/ 11 w 50"/>
                      <a:gd name="T3" fmla="*/ 113 h 113"/>
                      <a:gd name="T4" fmla="*/ 50 w 50"/>
                      <a:gd name="T5" fmla="*/ 0 h 113"/>
                      <a:gd name="T6" fmla="*/ 50 w 50"/>
                      <a:gd name="T7" fmla="*/ 76 h 113"/>
                      <a:gd name="T8" fmla="*/ 39 w 50"/>
                      <a:gd name="T9" fmla="*/ 87 h 1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0" h="113">
                        <a:moveTo>
                          <a:pt x="39" y="87"/>
                        </a:moveTo>
                        <a:cubicBezTo>
                          <a:pt x="30" y="95"/>
                          <a:pt x="22" y="103"/>
                          <a:pt x="11" y="113"/>
                        </a:cubicBezTo>
                        <a:cubicBezTo>
                          <a:pt x="0" y="66"/>
                          <a:pt x="10" y="30"/>
                          <a:pt x="50" y="0"/>
                        </a:cubicBezTo>
                        <a:cubicBezTo>
                          <a:pt x="50" y="27"/>
                          <a:pt x="50" y="52"/>
                          <a:pt x="50" y="76"/>
                        </a:cubicBezTo>
                        <a:cubicBezTo>
                          <a:pt x="46" y="80"/>
                          <a:pt x="43" y="83"/>
                          <a:pt x="39" y="8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33" name="Freeform 31">
                    <a:extLst>
                      <a:ext uri="{FF2B5EF4-FFF2-40B4-BE49-F238E27FC236}">
                        <a16:creationId xmlns:a16="http://schemas.microsoft.com/office/drawing/2014/main" id="{8ABE6001-D849-4105-9CEF-91564193EC7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30338" y="7340600"/>
                    <a:ext cx="236537" cy="200025"/>
                  </a:xfrm>
                  <a:custGeom>
                    <a:avLst/>
                    <a:gdLst>
                      <a:gd name="T0" fmla="*/ 96 w 96"/>
                      <a:gd name="T1" fmla="*/ 69 h 81"/>
                      <a:gd name="T2" fmla="*/ 0 w 96"/>
                      <a:gd name="T3" fmla="*/ 0 h 81"/>
                      <a:gd name="T4" fmla="*/ 85 w 96"/>
                      <a:gd name="T5" fmla="*/ 48 h 81"/>
                      <a:gd name="T6" fmla="*/ 96 w 96"/>
                      <a:gd name="T7" fmla="*/ 69 h 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6" h="81">
                        <a:moveTo>
                          <a:pt x="96" y="69"/>
                        </a:moveTo>
                        <a:cubicBezTo>
                          <a:pt x="55" y="81"/>
                          <a:pt x="25" y="63"/>
                          <a:pt x="0" y="0"/>
                        </a:cubicBezTo>
                        <a:cubicBezTo>
                          <a:pt x="28" y="16"/>
                          <a:pt x="57" y="32"/>
                          <a:pt x="85" y="48"/>
                        </a:cubicBezTo>
                        <a:cubicBezTo>
                          <a:pt x="89" y="55"/>
                          <a:pt x="92" y="62"/>
                          <a:pt x="96" y="6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34" name="Freeform 32">
                    <a:extLst>
                      <a:ext uri="{FF2B5EF4-FFF2-40B4-BE49-F238E27FC236}">
                        <a16:creationId xmlns:a16="http://schemas.microsoft.com/office/drawing/2014/main" id="{4E8AA1AD-ECD5-4001-9278-0A50399D0FF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30425" y="8018463"/>
                    <a:ext cx="279400" cy="123825"/>
                  </a:xfrm>
                  <a:custGeom>
                    <a:avLst/>
                    <a:gdLst>
                      <a:gd name="T0" fmla="*/ 80 w 113"/>
                      <a:gd name="T1" fmla="*/ 0 h 50"/>
                      <a:gd name="T2" fmla="*/ 113 w 113"/>
                      <a:gd name="T3" fmla="*/ 17 h 50"/>
                      <a:gd name="T4" fmla="*/ 42 w 113"/>
                      <a:gd name="T5" fmla="*/ 37 h 50"/>
                      <a:gd name="T6" fmla="*/ 0 w 113"/>
                      <a:gd name="T7" fmla="*/ 5 h 50"/>
                      <a:gd name="T8" fmla="*/ 80 w 113"/>
                      <a:gd name="T9" fmla="*/ 0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3" h="50">
                        <a:moveTo>
                          <a:pt x="80" y="0"/>
                        </a:moveTo>
                        <a:cubicBezTo>
                          <a:pt x="91" y="6"/>
                          <a:pt x="102" y="11"/>
                          <a:pt x="113" y="17"/>
                        </a:cubicBezTo>
                        <a:cubicBezTo>
                          <a:pt x="98" y="50"/>
                          <a:pt x="67" y="40"/>
                          <a:pt x="42" y="37"/>
                        </a:cubicBezTo>
                        <a:cubicBezTo>
                          <a:pt x="27" y="35"/>
                          <a:pt x="13" y="22"/>
                          <a:pt x="0" y="5"/>
                        </a:cubicBezTo>
                        <a:cubicBezTo>
                          <a:pt x="26" y="3"/>
                          <a:pt x="53" y="2"/>
                          <a:pt x="8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35" name="Freeform 33">
                    <a:extLst>
                      <a:ext uri="{FF2B5EF4-FFF2-40B4-BE49-F238E27FC236}">
                        <a16:creationId xmlns:a16="http://schemas.microsoft.com/office/drawing/2014/main" id="{C7538B4A-A76B-403C-9925-5A63610195D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60463" y="6642100"/>
                    <a:ext cx="168275" cy="254000"/>
                  </a:xfrm>
                  <a:custGeom>
                    <a:avLst/>
                    <a:gdLst>
                      <a:gd name="T0" fmla="*/ 63 w 68"/>
                      <a:gd name="T1" fmla="*/ 103 h 103"/>
                      <a:gd name="T2" fmla="*/ 0 w 68"/>
                      <a:gd name="T3" fmla="*/ 0 h 103"/>
                      <a:gd name="T4" fmla="*/ 68 w 68"/>
                      <a:gd name="T5" fmla="*/ 70 h 103"/>
                      <a:gd name="T6" fmla="*/ 63 w 68"/>
                      <a:gd name="T7" fmla="*/ 103 h 1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8" h="103">
                        <a:moveTo>
                          <a:pt x="63" y="103"/>
                        </a:moveTo>
                        <a:cubicBezTo>
                          <a:pt x="17" y="87"/>
                          <a:pt x="8" y="73"/>
                          <a:pt x="0" y="0"/>
                        </a:cubicBezTo>
                        <a:cubicBezTo>
                          <a:pt x="26" y="27"/>
                          <a:pt x="47" y="49"/>
                          <a:pt x="68" y="70"/>
                        </a:cubicBezTo>
                        <a:cubicBezTo>
                          <a:pt x="66" y="81"/>
                          <a:pt x="65" y="92"/>
                          <a:pt x="63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36" name="Freeform 34">
                    <a:extLst>
                      <a:ext uri="{FF2B5EF4-FFF2-40B4-BE49-F238E27FC236}">
                        <a16:creationId xmlns:a16="http://schemas.microsoft.com/office/drawing/2014/main" id="{CA4D57AD-81D7-487E-A996-B4E654CB532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908175" y="7907338"/>
                    <a:ext cx="306387" cy="120650"/>
                  </a:xfrm>
                  <a:custGeom>
                    <a:avLst/>
                    <a:gdLst>
                      <a:gd name="T0" fmla="*/ 124 w 124"/>
                      <a:gd name="T1" fmla="*/ 22 h 49"/>
                      <a:gd name="T2" fmla="*/ 0 w 124"/>
                      <a:gd name="T3" fmla="*/ 0 h 49"/>
                      <a:gd name="T4" fmla="*/ 87 w 124"/>
                      <a:gd name="T5" fmla="*/ 0 h 49"/>
                      <a:gd name="T6" fmla="*/ 124 w 124"/>
                      <a:gd name="T7" fmla="*/ 22 h 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4" h="49">
                        <a:moveTo>
                          <a:pt x="124" y="22"/>
                        </a:moveTo>
                        <a:cubicBezTo>
                          <a:pt x="86" y="49"/>
                          <a:pt x="56" y="45"/>
                          <a:pt x="0" y="0"/>
                        </a:cubicBezTo>
                        <a:cubicBezTo>
                          <a:pt x="33" y="0"/>
                          <a:pt x="60" y="0"/>
                          <a:pt x="87" y="0"/>
                        </a:cubicBezTo>
                        <a:cubicBezTo>
                          <a:pt x="99" y="7"/>
                          <a:pt x="112" y="15"/>
                          <a:pt x="124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37" name="Freeform 35">
                    <a:extLst>
                      <a:ext uri="{FF2B5EF4-FFF2-40B4-BE49-F238E27FC236}">
                        <a16:creationId xmlns:a16="http://schemas.microsoft.com/office/drawing/2014/main" id="{68A3E244-1273-42D2-B6E8-F4214D8F2CF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36763" y="7713663"/>
                    <a:ext cx="192087" cy="247650"/>
                  </a:xfrm>
                  <a:custGeom>
                    <a:avLst/>
                    <a:gdLst>
                      <a:gd name="T0" fmla="*/ 72 w 78"/>
                      <a:gd name="T1" fmla="*/ 100 h 100"/>
                      <a:gd name="T2" fmla="*/ 35 w 78"/>
                      <a:gd name="T3" fmla="*/ 78 h 100"/>
                      <a:gd name="T4" fmla="*/ 0 w 78"/>
                      <a:gd name="T5" fmla="*/ 0 h 100"/>
                      <a:gd name="T6" fmla="*/ 72 w 78"/>
                      <a:gd name="T7" fmla="*/ 10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8" h="100">
                        <a:moveTo>
                          <a:pt x="72" y="100"/>
                        </a:moveTo>
                        <a:cubicBezTo>
                          <a:pt x="60" y="93"/>
                          <a:pt x="47" y="85"/>
                          <a:pt x="35" y="78"/>
                        </a:cubicBezTo>
                        <a:cubicBezTo>
                          <a:pt x="24" y="53"/>
                          <a:pt x="13" y="29"/>
                          <a:pt x="0" y="0"/>
                        </a:cubicBezTo>
                        <a:cubicBezTo>
                          <a:pt x="60" y="23"/>
                          <a:pt x="78" y="51"/>
                          <a:pt x="72" y="10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38" name="Freeform 36">
                    <a:extLst>
                      <a:ext uri="{FF2B5EF4-FFF2-40B4-BE49-F238E27FC236}">
                        <a16:creationId xmlns:a16="http://schemas.microsoft.com/office/drawing/2014/main" id="{CC940FC6-C059-418A-BEFF-659F9CCF92B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35150" y="4718050"/>
                    <a:ext cx="206375" cy="244475"/>
                  </a:xfrm>
                  <a:custGeom>
                    <a:avLst/>
                    <a:gdLst>
                      <a:gd name="T0" fmla="*/ 50 w 84"/>
                      <a:gd name="T1" fmla="*/ 75 h 99"/>
                      <a:gd name="T2" fmla="*/ 19 w 84"/>
                      <a:gd name="T3" fmla="*/ 99 h 99"/>
                      <a:gd name="T4" fmla="*/ 38 w 84"/>
                      <a:gd name="T5" fmla="*/ 22 h 99"/>
                      <a:gd name="T6" fmla="*/ 84 w 84"/>
                      <a:gd name="T7" fmla="*/ 0 h 99"/>
                      <a:gd name="T8" fmla="*/ 50 w 84"/>
                      <a:gd name="T9" fmla="*/ 75 h 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4" h="99">
                        <a:moveTo>
                          <a:pt x="50" y="75"/>
                        </a:moveTo>
                        <a:cubicBezTo>
                          <a:pt x="40" y="83"/>
                          <a:pt x="30" y="91"/>
                          <a:pt x="19" y="99"/>
                        </a:cubicBezTo>
                        <a:cubicBezTo>
                          <a:pt x="0" y="67"/>
                          <a:pt x="20" y="44"/>
                          <a:pt x="38" y="22"/>
                        </a:cubicBezTo>
                        <a:cubicBezTo>
                          <a:pt x="48" y="11"/>
                          <a:pt x="64" y="4"/>
                          <a:pt x="84" y="0"/>
                        </a:cubicBezTo>
                        <a:cubicBezTo>
                          <a:pt x="73" y="25"/>
                          <a:pt x="62" y="50"/>
                          <a:pt x="50" y="7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39" name="Freeform 37">
                    <a:extLst>
                      <a:ext uri="{FF2B5EF4-FFF2-40B4-BE49-F238E27FC236}">
                        <a16:creationId xmlns:a16="http://schemas.microsoft.com/office/drawing/2014/main" id="{69E28F1A-C617-43ED-AEEA-E4CC31863CE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41425" y="6402388"/>
                    <a:ext cx="176212" cy="273050"/>
                  </a:xfrm>
                  <a:custGeom>
                    <a:avLst/>
                    <a:gdLst>
                      <a:gd name="T0" fmla="*/ 23 w 71"/>
                      <a:gd name="T1" fmla="*/ 111 h 111"/>
                      <a:gd name="T2" fmla="*/ 52 w 71"/>
                      <a:gd name="T3" fmla="*/ 0 h 111"/>
                      <a:gd name="T4" fmla="*/ 23 w 71"/>
                      <a:gd name="T5" fmla="*/ 111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1" h="111">
                        <a:moveTo>
                          <a:pt x="23" y="111"/>
                        </a:moveTo>
                        <a:cubicBezTo>
                          <a:pt x="0" y="63"/>
                          <a:pt x="24" y="31"/>
                          <a:pt x="52" y="0"/>
                        </a:cubicBezTo>
                        <a:cubicBezTo>
                          <a:pt x="71" y="46"/>
                          <a:pt x="68" y="57"/>
                          <a:pt x="23" y="1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40" name="Freeform 38">
                    <a:extLst>
                      <a:ext uri="{FF2B5EF4-FFF2-40B4-BE49-F238E27FC236}">
                        <a16:creationId xmlns:a16="http://schemas.microsoft.com/office/drawing/2014/main" id="{87E9FE7A-7464-472F-AB6F-C88514855E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20850" y="5022850"/>
                    <a:ext cx="274637" cy="142875"/>
                  </a:xfrm>
                  <a:custGeom>
                    <a:avLst/>
                    <a:gdLst>
                      <a:gd name="T0" fmla="*/ 0 w 111"/>
                      <a:gd name="T1" fmla="*/ 43 h 58"/>
                      <a:gd name="T2" fmla="*/ 25 w 111"/>
                      <a:gd name="T3" fmla="*/ 17 h 58"/>
                      <a:gd name="T4" fmla="*/ 111 w 111"/>
                      <a:gd name="T5" fmla="*/ 0 h 58"/>
                      <a:gd name="T6" fmla="*/ 5 w 111"/>
                      <a:gd name="T7" fmla="*/ 53 h 58"/>
                      <a:gd name="T8" fmla="*/ 0 w 111"/>
                      <a:gd name="T9" fmla="*/ 43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1" h="58">
                        <a:moveTo>
                          <a:pt x="0" y="43"/>
                        </a:moveTo>
                        <a:cubicBezTo>
                          <a:pt x="8" y="34"/>
                          <a:pt x="16" y="25"/>
                          <a:pt x="25" y="17"/>
                        </a:cubicBezTo>
                        <a:cubicBezTo>
                          <a:pt x="51" y="12"/>
                          <a:pt x="77" y="6"/>
                          <a:pt x="111" y="0"/>
                        </a:cubicBezTo>
                        <a:cubicBezTo>
                          <a:pt x="83" y="47"/>
                          <a:pt x="47" y="58"/>
                          <a:pt x="5" y="53"/>
                        </a:cubicBezTo>
                        <a:cubicBezTo>
                          <a:pt x="3" y="53"/>
                          <a:pt x="2" y="46"/>
                          <a:pt x="0" y="4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41" name="Freeform 39">
                    <a:extLst>
                      <a:ext uri="{FF2B5EF4-FFF2-40B4-BE49-F238E27FC236}">
                        <a16:creationId xmlns:a16="http://schemas.microsoft.com/office/drawing/2014/main" id="{E9EC86E1-89C6-4818-9B58-032B54F0DFA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72138" y="7548563"/>
                    <a:ext cx="250825" cy="158750"/>
                  </a:xfrm>
                  <a:custGeom>
                    <a:avLst/>
                    <a:gdLst>
                      <a:gd name="T0" fmla="*/ 15 w 102"/>
                      <a:gd name="T1" fmla="*/ 29 h 64"/>
                      <a:gd name="T2" fmla="*/ 26 w 102"/>
                      <a:gd name="T3" fmla="*/ 18 h 64"/>
                      <a:gd name="T4" fmla="*/ 102 w 102"/>
                      <a:gd name="T5" fmla="*/ 0 h 64"/>
                      <a:gd name="T6" fmla="*/ 0 w 102"/>
                      <a:gd name="T7" fmla="*/ 63 h 64"/>
                      <a:gd name="T8" fmla="*/ 15 w 102"/>
                      <a:gd name="T9" fmla="*/ 29 h 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2" h="64">
                        <a:moveTo>
                          <a:pt x="15" y="29"/>
                        </a:moveTo>
                        <a:cubicBezTo>
                          <a:pt x="19" y="25"/>
                          <a:pt x="22" y="22"/>
                          <a:pt x="26" y="18"/>
                        </a:cubicBezTo>
                        <a:cubicBezTo>
                          <a:pt x="50" y="12"/>
                          <a:pt x="74" y="6"/>
                          <a:pt x="102" y="0"/>
                        </a:cubicBezTo>
                        <a:cubicBezTo>
                          <a:pt x="81" y="47"/>
                          <a:pt x="47" y="64"/>
                          <a:pt x="0" y="63"/>
                        </a:cubicBezTo>
                        <a:cubicBezTo>
                          <a:pt x="5" y="51"/>
                          <a:pt x="10" y="40"/>
                          <a:pt x="15" y="2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42" name="Freeform 40">
                    <a:extLst>
                      <a:ext uri="{FF2B5EF4-FFF2-40B4-BE49-F238E27FC236}">
                        <a16:creationId xmlns:a16="http://schemas.microsoft.com/office/drawing/2014/main" id="{CD74987C-3C6E-44F4-B944-86BD6FFF9B7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72088" y="7897813"/>
                    <a:ext cx="293687" cy="134937"/>
                  </a:xfrm>
                  <a:custGeom>
                    <a:avLst/>
                    <a:gdLst>
                      <a:gd name="T0" fmla="*/ 0 w 119"/>
                      <a:gd name="T1" fmla="*/ 27 h 55"/>
                      <a:gd name="T2" fmla="*/ 45 w 119"/>
                      <a:gd name="T3" fmla="*/ 0 h 55"/>
                      <a:gd name="T4" fmla="*/ 119 w 119"/>
                      <a:gd name="T5" fmla="*/ 0 h 55"/>
                      <a:gd name="T6" fmla="*/ 0 w 119"/>
                      <a:gd name="T7" fmla="*/ 27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9" h="55">
                        <a:moveTo>
                          <a:pt x="0" y="27"/>
                        </a:moveTo>
                        <a:cubicBezTo>
                          <a:pt x="15" y="18"/>
                          <a:pt x="30" y="9"/>
                          <a:pt x="45" y="0"/>
                        </a:cubicBezTo>
                        <a:cubicBezTo>
                          <a:pt x="68" y="0"/>
                          <a:pt x="91" y="0"/>
                          <a:pt x="119" y="0"/>
                        </a:cubicBezTo>
                        <a:cubicBezTo>
                          <a:pt x="74" y="48"/>
                          <a:pt x="39" y="55"/>
                          <a:pt x="0" y="2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43" name="Freeform 41">
                    <a:extLst>
                      <a:ext uri="{FF2B5EF4-FFF2-40B4-BE49-F238E27FC236}">
                        <a16:creationId xmlns:a16="http://schemas.microsoft.com/office/drawing/2014/main" id="{CB9981FB-377C-49B7-B84A-4AF6A7A35FF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2238" y="5240338"/>
                    <a:ext cx="109537" cy="279400"/>
                  </a:xfrm>
                  <a:custGeom>
                    <a:avLst/>
                    <a:gdLst>
                      <a:gd name="T0" fmla="*/ 32 w 44"/>
                      <a:gd name="T1" fmla="*/ 100 h 113"/>
                      <a:gd name="T2" fmla="*/ 14 w 44"/>
                      <a:gd name="T3" fmla="*/ 113 h 113"/>
                      <a:gd name="T4" fmla="*/ 44 w 44"/>
                      <a:gd name="T5" fmla="*/ 0 h 113"/>
                      <a:gd name="T6" fmla="*/ 39 w 44"/>
                      <a:gd name="T7" fmla="*/ 88 h 113"/>
                      <a:gd name="T8" fmla="*/ 32 w 44"/>
                      <a:gd name="T9" fmla="*/ 100 h 1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4" h="113">
                        <a:moveTo>
                          <a:pt x="32" y="100"/>
                        </a:moveTo>
                        <a:cubicBezTo>
                          <a:pt x="26" y="104"/>
                          <a:pt x="20" y="108"/>
                          <a:pt x="14" y="113"/>
                        </a:cubicBezTo>
                        <a:cubicBezTo>
                          <a:pt x="0" y="47"/>
                          <a:pt x="0" y="47"/>
                          <a:pt x="44" y="0"/>
                        </a:cubicBezTo>
                        <a:cubicBezTo>
                          <a:pt x="43" y="29"/>
                          <a:pt x="41" y="59"/>
                          <a:pt x="39" y="88"/>
                        </a:cubicBezTo>
                        <a:cubicBezTo>
                          <a:pt x="36" y="92"/>
                          <a:pt x="34" y="96"/>
                          <a:pt x="32" y="10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44" name="Freeform 42">
                    <a:extLst>
                      <a:ext uri="{FF2B5EF4-FFF2-40B4-BE49-F238E27FC236}">
                        <a16:creationId xmlns:a16="http://schemas.microsoft.com/office/drawing/2014/main" id="{A337823D-FB82-43BB-9282-59A95C275FF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333625" y="8107363"/>
                    <a:ext cx="312737" cy="119062"/>
                  </a:xfrm>
                  <a:custGeom>
                    <a:avLst/>
                    <a:gdLst>
                      <a:gd name="T0" fmla="*/ 93 w 127"/>
                      <a:gd name="T1" fmla="*/ 0 h 48"/>
                      <a:gd name="T2" fmla="*/ 127 w 127"/>
                      <a:gd name="T3" fmla="*/ 13 h 48"/>
                      <a:gd name="T4" fmla="*/ 0 w 127"/>
                      <a:gd name="T5" fmla="*/ 14 h 48"/>
                      <a:gd name="T6" fmla="*/ 93 w 127"/>
                      <a:gd name="T7" fmla="*/ 0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7" h="48">
                        <a:moveTo>
                          <a:pt x="93" y="0"/>
                        </a:moveTo>
                        <a:cubicBezTo>
                          <a:pt x="105" y="4"/>
                          <a:pt x="116" y="9"/>
                          <a:pt x="127" y="13"/>
                        </a:cubicBezTo>
                        <a:cubicBezTo>
                          <a:pt x="94" y="46"/>
                          <a:pt x="61" y="48"/>
                          <a:pt x="0" y="14"/>
                        </a:cubicBezTo>
                        <a:cubicBezTo>
                          <a:pt x="38" y="8"/>
                          <a:pt x="65" y="4"/>
                          <a:pt x="9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45" name="Freeform 43">
                    <a:extLst>
                      <a:ext uri="{FF2B5EF4-FFF2-40B4-BE49-F238E27FC236}">
                        <a16:creationId xmlns:a16="http://schemas.microsoft.com/office/drawing/2014/main" id="{629044DE-9F37-437E-A450-8E004108670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43025" y="5551488"/>
                    <a:ext cx="234950" cy="207962"/>
                  </a:xfrm>
                  <a:custGeom>
                    <a:avLst/>
                    <a:gdLst>
                      <a:gd name="T0" fmla="*/ 0 w 95"/>
                      <a:gd name="T1" fmla="*/ 84 h 84"/>
                      <a:gd name="T2" fmla="*/ 95 w 95"/>
                      <a:gd name="T3" fmla="*/ 0 h 84"/>
                      <a:gd name="T4" fmla="*/ 1 w 95"/>
                      <a:gd name="T5" fmla="*/ 83 h 84"/>
                      <a:gd name="T6" fmla="*/ 0 w 95"/>
                      <a:gd name="T7" fmla="*/ 84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5" h="84">
                        <a:moveTo>
                          <a:pt x="0" y="84"/>
                        </a:moveTo>
                        <a:cubicBezTo>
                          <a:pt x="50" y="13"/>
                          <a:pt x="50" y="13"/>
                          <a:pt x="95" y="0"/>
                        </a:cubicBezTo>
                        <a:cubicBezTo>
                          <a:pt x="83" y="52"/>
                          <a:pt x="50" y="76"/>
                          <a:pt x="1" y="83"/>
                        </a:cubicBezTo>
                        <a:lnTo>
                          <a:pt x="0" y="84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46" name="Freeform 44">
                    <a:extLst>
                      <a:ext uri="{FF2B5EF4-FFF2-40B4-BE49-F238E27FC236}">
                        <a16:creationId xmlns:a16="http://schemas.microsoft.com/office/drawing/2014/main" id="{76AE6D6F-2643-4E6D-B4E4-5AD743F573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210300" y="5894388"/>
                    <a:ext cx="134937" cy="287337"/>
                  </a:xfrm>
                  <a:custGeom>
                    <a:avLst/>
                    <a:gdLst>
                      <a:gd name="T0" fmla="*/ 0 w 55"/>
                      <a:gd name="T1" fmla="*/ 113 h 116"/>
                      <a:gd name="T2" fmla="*/ 20 w 55"/>
                      <a:gd name="T3" fmla="*/ 0 h 116"/>
                      <a:gd name="T4" fmla="*/ 16 w 55"/>
                      <a:gd name="T5" fmla="*/ 116 h 116"/>
                      <a:gd name="T6" fmla="*/ 0 w 55"/>
                      <a:gd name="T7" fmla="*/ 113 h 1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5" h="116">
                        <a:moveTo>
                          <a:pt x="0" y="113"/>
                        </a:moveTo>
                        <a:cubicBezTo>
                          <a:pt x="6" y="76"/>
                          <a:pt x="13" y="38"/>
                          <a:pt x="20" y="0"/>
                        </a:cubicBezTo>
                        <a:cubicBezTo>
                          <a:pt x="55" y="44"/>
                          <a:pt x="45" y="82"/>
                          <a:pt x="16" y="116"/>
                        </a:cubicBezTo>
                        <a:cubicBezTo>
                          <a:pt x="10" y="115"/>
                          <a:pt x="5" y="114"/>
                          <a:pt x="0" y="1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47" name="Freeform 45">
                    <a:extLst>
                      <a:ext uri="{FF2B5EF4-FFF2-40B4-BE49-F238E27FC236}">
                        <a16:creationId xmlns:a16="http://schemas.microsoft.com/office/drawing/2014/main" id="{E08BA742-C67B-4874-9F40-BF06F63D747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63725" y="7570788"/>
                    <a:ext cx="168275" cy="282575"/>
                  </a:xfrm>
                  <a:custGeom>
                    <a:avLst/>
                    <a:gdLst>
                      <a:gd name="T0" fmla="*/ 68 w 68"/>
                      <a:gd name="T1" fmla="*/ 114 h 114"/>
                      <a:gd name="T2" fmla="*/ 11 w 68"/>
                      <a:gd name="T3" fmla="*/ 0 h 114"/>
                      <a:gd name="T4" fmla="*/ 68 w 68"/>
                      <a:gd name="T5" fmla="*/ 114 h 1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8" h="114">
                        <a:moveTo>
                          <a:pt x="68" y="114"/>
                        </a:moveTo>
                        <a:cubicBezTo>
                          <a:pt x="35" y="84"/>
                          <a:pt x="0" y="53"/>
                          <a:pt x="11" y="0"/>
                        </a:cubicBezTo>
                        <a:cubicBezTo>
                          <a:pt x="62" y="23"/>
                          <a:pt x="66" y="68"/>
                          <a:pt x="68" y="1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48" name="Freeform 46">
                    <a:extLst>
                      <a:ext uri="{FF2B5EF4-FFF2-40B4-BE49-F238E27FC236}">
                        <a16:creationId xmlns:a16="http://schemas.microsoft.com/office/drawing/2014/main" id="{E0B6FF18-62D8-47AA-9A17-58AF5648A31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09675" y="5675313"/>
                    <a:ext cx="123825" cy="293687"/>
                  </a:xfrm>
                  <a:custGeom>
                    <a:avLst/>
                    <a:gdLst>
                      <a:gd name="T0" fmla="*/ 33 w 50"/>
                      <a:gd name="T1" fmla="*/ 118 h 119"/>
                      <a:gd name="T2" fmla="*/ 3 w 50"/>
                      <a:gd name="T3" fmla="*/ 43 h 119"/>
                      <a:gd name="T4" fmla="*/ 16 w 50"/>
                      <a:gd name="T5" fmla="*/ 0 h 119"/>
                      <a:gd name="T6" fmla="*/ 32 w 50"/>
                      <a:gd name="T7" fmla="*/ 119 h 119"/>
                      <a:gd name="T8" fmla="*/ 33 w 50"/>
                      <a:gd name="T9" fmla="*/ 118 h 1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0" h="119">
                        <a:moveTo>
                          <a:pt x="33" y="118"/>
                        </a:moveTo>
                        <a:cubicBezTo>
                          <a:pt x="23" y="93"/>
                          <a:pt x="10" y="69"/>
                          <a:pt x="3" y="43"/>
                        </a:cubicBezTo>
                        <a:cubicBezTo>
                          <a:pt x="0" y="31"/>
                          <a:pt x="11" y="16"/>
                          <a:pt x="16" y="0"/>
                        </a:cubicBezTo>
                        <a:cubicBezTo>
                          <a:pt x="50" y="38"/>
                          <a:pt x="43" y="79"/>
                          <a:pt x="32" y="119"/>
                        </a:cubicBezTo>
                        <a:lnTo>
                          <a:pt x="33" y="118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49" name="Freeform 47">
                    <a:extLst>
                      <a:ext uri="{FF2B5EF4-FFF2-40B4-BE49-F238E27FC236}">
                        <a16:creationId xmlns:a16="http://schemas.microsoft.com/office/drawing/2014/main" id="{0843B7E1-A53B-483D-8A69-3DA38AE08CF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05500" y="7021513"/>
                    <a:ext cx="92075" cy="290512"/>
                  </a:xfrm>
                  <a:custGeom>
                    <a:avLst/>
                    <a:gdLst>
                      <a:gd name="T0" fmla="*/ 22 w 37"/>
                      <a:gd name="T1" fmla="*/ 117 h 117"/>
                      <a:gd name="T2" fmla="*/ 1 w 37"/>
                      <a:gd name="T3" fmla="*/ 43 h 117"/>
                      <a:gd name="T4" fmla="*/ 22 w 37"/>
                      <a:gd name="T5" fmla="*/ 0 h 117"/>
                      <a:gd name="T6" fmla="*/ 37 w 37"/>
                      <a:gd name="T7" fmla="*/ 3 h 117"/>
                      <a:gd name="T8" fmla="*/ 26 w 37"/>
                      <a:gd name="T9" fmla="*/ 111 h 117"/>
                      <a:gd name="T10" fmla="*/ 22 w 37"/>
                      <a:gd name="T11" fmla="*/ 117 h 1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37" h="117">
                        <a:moveTo>
                          <a:pt x="22" y="117"/>
                        </a:moveTo>
                        <a:cubicBezTo>
                          <a:pt x="14" y="93"/>
                          <a:pt x="3" y="68"/>
                          <a:pt x="1" y="43"/>
                        </a:cubicBezTo>
                        <a:cubicBezTo>
                          <a:pt x="0" y="29"/>
                          <a:pt x="15" y="14"/>
                          <a:pt x="22" y="0"/>
                        </a:cubicBezTo>
                        <a:cubicBezTo>
                          <a:pt x="27" y="1"/>
                          <a:pt x="32" y="2"/>
                          <a:pt x="37" y="3"/>
                        </a:cubicBezTo>
                        <a:cubicBezTo>
                          <a:pt x="33" y="39"/>
                          <a:pt x="30" y="75"/>
                          <a:pt x="26" y="111"/>
                        </a:cubicBezTo>
                        <a:cubicBezTo>
                          <a:pt x="24" y="113"/>
                          <a:pt x="23" y="115"/>
                          <a:pt x="22" y="11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50" name="Freeform 48">
                    <a:extLst>
                      <a:ext uri="{FF2B5EF4-FFF2-40B4-BE49-F238E27FC236}">
                        <a16:creationId xmlns:a16="http://schemas.microsoft.com/office/drawing/2014/main" id="{424934FB-B830-43A4-8D19-FB629B66226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46738" y="5157788"/>
                    <a:ext cx="252412" cy="168275"/>
                  </a:xfrm>
                  <a:custGeom>
                    <a:avLst/>
                    <a:gdLst>
                      <a:gd name="T0" fmla="*/ 91 w 102"/>
                      <a:gd name="T1" fmla="*/ 41 h 68"/>
                      <a:gd name="T2" fmla="*/ 102 w 102"/>
                      <a:gd name="T3" fmla="*/ 53 h 68"/>
                      <a:gd name="T4" fmla="*/ 30 w 102"/>
                      <a:gd name="T5" fmla="*/ 50 h 68"/>
                      <a:gd name="T6" fmla="*/ 15 w 102"/>
                      <a:gd name="T7" fmla="*/ 32 h 68"/>
                      <a:gd name="T8" fmla="*/ 0 w 102"/>
                      <a:gd name="T9" fmla="*/ 11 h 68"/>
                      <a:gd name="T10" fmla="*/ 6 w 102"/>
                      <a:gd name="T11" fmla="*/ 0 h 68"/>
                      <a:gd name="T12" fmla="*/ 91 w 102"/>
                      <a:gd name="T13" fmla="*/ 41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02" h="68">
                        <a:moveTo>
                          <a:pt x="91" y="41"/>
                        </a:moveTo>
                        <a:cubicBezTo>
                          <a:pt x="95" y="45"/>
                          <a:pt x="98" y="49"/>
                          <a:pt x="102" y="53"/>
                        </a:cubicBezTo>
                        <a:cubicBezTo>
                          <a:pt x="92" y="68"/>
                          <a:pt x="50" y="67"/>
                          <a:pt x="30" y="50"/>
                        </a:cubicBezTo>
                        <a:cubicBezTo>
                          <a:pt x="24" y="45"/>
                          <a:pt x="19" y="39"/>
                          <a:pt x="15" y="32"/>
                        </a:cubicBezTo>
                        <a:cubicBezTo>
                          <a:pt x="9" y="25"/>
                          <a:pt x="5" y="18"/>
                          <a:pt x="0" y="11"/>
                        </a:cubicBezTo>
                        <a:cubicBezTo>
                          <a:pt x="2" y="7"/>
                          <a:pt x="4" y="4"/>
                          <a:pt x="6" y="0"/>
                        </a:cubicBezTo>
                        <a:cubicBezTo>
                          <a:pt x="34" y="14"/>
                          <a:pt x="63" y="28"/>
                          <a:pt x="91" y="4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51" name="Freeform 49">
                    <a:extLst>
                      <a:ext uri="{FF2B5EF4-FFF2-40B4-BE49-F238E27FC236}">
                        <a16:creationId xmlns:a16="http://schemas.microsoft.com/office/drawing/2014/main" id="{1DB966DD-BB0D-4CB9-8F3E-CE2ECFF3372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61063" y="5202238"/>
                    <a:ext cx="120650" cy="322262"/>
                  </a:xfrm>
                  <a:custGeom>
                    <a:avLst/>
                    <a:gdLst>
                      <a:gd name="T0" fmla="*/ 12 w 49"/>
                      <a:gd name="T1" fmla="*/ 95 h 130"/>
                      <a:gd name="T2" fmla="*/ 0 w 49"/>
                      <a:gd name="T3" fmla="*/ 0 h 130"/>
                      <a:gd name="T4" fmla="*/ 33 w 49"/>
                      <a:gd name="T5" fmla="*/ 130 h 130"/>
                      <a:gd name="T6" fmla="*/ 11 w 49"/>
                      <a:gd name="T7" fmla="*/ 99 h 130"/>
                      <a:gd name="T8" fmla="*/ 12 w 49"/>
                      <a:gd name="T9" fmla="*/ 95 h 1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9" h="130">
                        <a:moveTo>
                          <a:pt x="12" y="95"/>
                        </a:moveTo>
                        <a:cubicBezTo>
                          <a:pt x="8" y="67"/>
                          <a:pt x="5" y="39"/>
                          <a:pt x="0" y="0"/>
                        </a:cubicBezTo>
                        <a:cubicBezTo>
                          <a:pt x="48" y="39"/>
                          <a:pt x="49" y="78"/>
                          <a:pt x="33" y="130"/>
                        </a:cubicBezTo>
                        <a:cubicBezTo>
                          <a:pt x="23" y="117"/>
                          <a:pt x="17" y="108"/>
                          <a:pt x="11" y="99"/>
                        </a:cubicBezTo>
                        <a:cubicBezTo>
                          <a:pt x="12" y="99"/>
                          <a:pt x="12" y="97"/>
                          <a:pt x="12" y="9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52" name="Freeform 50">
                    <a:extLst>
                      <a:ext uri="{FF2B5EF4-FFF2-40B4-BE49-F238E27FC236}">
                        <a16:creationId xmlns:a16="http://schemas.microsoft.com/office/drawing/2014/main" id="{C99CA4D6-48A7-42BC-9484-D14B193228C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24538" y="7353300"/>
                    <a:ext cx="239712" cy="176212"/>
                  </a:xfrm>
                  <a:custGeom>
                    <a:avLst/>
                    <a:gdLst>
                      <a:gd name="T0" fmla="*/ 22 w 97"/>
                      <a:gd name="T1" fmla="*/ 26 h 71"/>
                      <a:gd name="T2" fmla="*/ 57 w 97"/>
                      <a:gd name="T3" fmla="*/ 11 h 71"/>
                      <a:gd name="T4" fmla="*/ 97 w 97"/>
                      <a:gd name="T5" fmla="*/ 0 h 71"/>
                      <a:gd name="T6" fmla="*/ 0 w 97"/>
                      <a:gd name="T7" fmla="*/ 71 h 71"/>
                      <a:gd name="T8" fmla="*/ 8 w 97"/>
                      <a:gd name="T9" fmla="*/ 45 h 71"/>
                      <a:gd name="T10" fmla="*/ 22 w 97"/>
                      <a:gd name="T11" fmla="*/ 26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97" h="71">
                        <a:moveTo>
                          <a:pt x="22" y="26"/>
                        </a:moveTo>
                        <a:cubicBezTo>
                          <a:pt x="34" y="21"/>
                          <a:pt x="45" y="15"/>
                          <a:pt x="57" y="11"/>
                        </a:cubicBezTo>
                        <a:cubicBezTo>
                          <a:pt x="69" y="6"/>
                          <a:pt x="82" y="4"/>
                          <a:pt x="97" y="0"/>
                        </a:cubicBezTo>
                        <a:cubicBezTo>
                          <a:pt x="81" y="48"/>
                          <a:pt x="48" y="67"/>
                          <a:pt x="0" y="71"/>
                        </a:cubicBezTo>
                        <a:cubicBezTo>
                          <a:pt x="3" y="62"/>
                          <a:pt x="6" y="53"/>
                          <a:pt x="8" y="45"/>
                        </a:cubicBezTo>
                        <a:cubicBezTo>
                          <a:pt x="12" y="39"/>
                          <a:pt x="17" y="33"/>
                          <a:pt x="22" y="2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53" name="Freeform 51">
                    <a:extLst>
                      <a:ext uri="{FF2B5EF4-FFF2-40B4-BE49-F238E27FC236}">
                        <a16:creationId xmlns:a16="http://schemas.microsoft.com/office/drawing/2014/main" id="{91A2CE40-1FB2-4FD8-9679-C28F573581B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6038" y="6615113"/>
                    <a:ext cx="130175" cy="280987"/>
                  </a:xfrm>
                  <a:custGeom>
                    <a:avLst/>
                    <a:gdLst>
                      <a:gd name="T0" fmla="*/ 0 w 53"/>
                      <a:gd name="T1" fmla="*/ 114 h 114"/>
                      <a:gd name="T2" fmla="*/ 5 w 53"/>
                      <a:gd name="T3" fmla="*/ 81 h 114"/>
                      <a:gd name="T4" fmla="*/ 24 w 53"/>
                      <a:gd name="T5" fmla="*/ 0 h 114"/>
                      <a:gd name="T6" fmla="*/ 0 w 53"/>
                      <a:gd name="T7" fmla="*/ 114 h 1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3" h="114">
                        <a:moveTo>
                          <a:pt x="0" y="114"/>
                        </a:moveTo>
                        <a:cubicBezTo>
                          <a:pt x="2" y="103"/>
                          <a:pt x="3" y="92"/>
                          <a:pt x="5" y="81"/>
                        </a:cubicBezTo>
                        <a:cubicBezTo>
                          <a:pt x="11" y="54"/>
                          <a:pt x="18" y="27"/>
                          <a:pt x="24" y="0"/>
                        </a:cubicBezTo>
                        <a:cubicBezTo>
                          <a:pt x="53" y="67"/>
                          <a:pt x="40" y="110"/>
                          <a:pt x="0" y="1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54" name="Freeform 52">
                    <a:extLst>
                      <a:ext uri="{FF2B5EF4-FFF2-40B4-BE49-F238E27FC236}">
                        <a16:creationId xmlns:a16="http://schemas.microsoft.com/office/drawing/2014/main" id="{30B3F2E9-5127-453D-BC26-8F213D9A690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30375" y="7735888"/>
                    <a:ext cx="301625" cy="139700"/>
                  </a:xfrm>
                  <a:custGeom>
                    <a:avLst/>
                    <a:gdLst>
                      <a:gd name="T0" fmla="*/ 122 w 122"/>
                      <a:gd name="T1" fmla="*/ 47 h 56"/>
                      <a:gd name="T2" fmla="*/ 0 w 122"/>
                      <a:gd name="T3" fmla="*/ 5 h 56"/>
                      <a:gd name="T4" fmla="*/ 96 w 122"/>
                      <a:gd name="T5" fmla="*/ 32 h 56"/>
                      <a:gd name="T6" fmla="*/ 122 w 122"/>
                      <a:gd name="T7" fmla="*/ 47 h 56"/>
                      <a:gd name="T8" fmla="*/ 122 w 122"/>
                      <a:gd name="T9" fmla="*/ 47 h 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2" h="56">
                        <a:moveTo>
                          <a:pt x="122" y="47"/>
                        </a:moveTo>
                        <a:cubicBezTo>
                          <a:pt x="75" y="56"/>
                          <a:pt x="31" y="54"/>
                          <a:pt x="0" y="5"/>
                        </a:cubicBezTo>
                        <a:cubicBezTo>
                          <a:pt x="38" y="1"/>
                          <a:pt x="71" y="0"/>
                          <a:pt x="96" y="32"/>
                        </a:cubicBezTo>
                        <a:cubicBezTo>
                          <a:pt x="102" y="39"/>
                          <a:pt x="113" y="42"/>
                          <a:pt x="122" y="47"/>
                        </a:cubicBezTo>
                        <a:cubicBezTo>
                          <a:pt x="122" y="47"/>
                          <a:pt x="122" y="47"/>
                          <a:pt x="122" y="4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55" name="Freeform 53">
                    <a:extLst>
                      <a:ext uri="{FF2B5EF4-FFF2-40B4-BE49-F238E27FC236}">
                        <a16:creationId xmlns:a16="http://schemas.microsoft.com/office/drawing/2014/main" id="{FD2D9CCF-C450-477E-B289-6C3D0996C6B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22925" y="4854575"/>
                    <a:ext cx="177800" cy="266700"/>
                  </a:xfrm>
                  <a:custGeom>
                    <a:avLst/>
                    <a:gdLst>
                      <a:gd name="T0" fmla="*/ 59 w 72"/>
                      <a:gd name="T1" fmla="*/ 108 h 108"/>
                      <a:gd name="T2" fmla="*/ 8 w 72"/>
                      <a:gd name="T3" fmla="*/ 0 h 108"/>
                      <a:gd name="T4" fmla="*/ 58 w 72"/>
                      <a:gd name="T5" fmla="*/ 107 h 108"/>
                      <a:gd name="T6" fmla="*/ 59 w 72"/>
                      <a:gd name="T7" fmla="*/ 108 h 1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2" h="108">
                        <a:moveTo>
                          <a:pt x="59" y="108"/>
                        </a:moveTo>
                        <a:cubicBezTo>
                          <a:pt x="28" y="78"/>
                          <a:pt x="0" y="47"/>
                          <a:pt x="8" y="0"/>
                        </a:cubicBezTo>
                        <a:cubicBezTo>
                          <a:pt x="60" y="34"/>
                          <a:pt x="72" y="59"/>
                          <a:pt x="58" y="107"/>
                        </a:cubicBezTo>
                        <a:lnTo>
                          <a:pt x="59" y="108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56" name="Freeform 54">
                    <a:extLst>
                      <a:ext uri="{FF2B5EF4-FFF2-40B4-BE49-F238E27FC236}">
                        <a16:creationId xmlns:a16="http://schemas.microsoft.com/office/drawing/2014/main" id="{92CE0312-98AB-42AD-82C3-908CB32C28F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86400" y="5014913"/>
                    <a:ext cx="280987" cy="153987"/>
                  </a:xfrm>
                  <a:custGeom>
                    <a:avLst/>
                    <a:gdLst>
                      <a:gd name="T0" fmla="*/ 113 w 114"/>
                      <a:gd name="T1" fmla="*/ 42 h 62"/>
                      <a:gd name="T2" fmla="*/ 0 w 114"/>
                      <a:gd name="T3" fmla="*/ 9 h 62"/>
                      <a:gd name="T4" fmla="*/ 114 w 114"/>
                      <a:gd name="T5" fmla="*/ 43 h 62"/>
                      <a:gd name="T6" fmla="*/ 113 w 114"/>
                      <a:gd name="T7" fmla="*/ 42 h 6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4" h="62">
                        <a:moveTo>
                          <a:pt x="113" y="42"/>
                        </a:moveTo>
                        <a:cubicBezTo>
                          <a:pt x="72" y="62"/>
                          <a:pt x="41" y="53"/>
                          <a:pt x="0" y="9"/>
                        </a:cubicBezTo>
                        <a:cubicBezTo>
                          <a:pt x="38" y="0"/>
                          <a:pt x="38" y="0"/>
                          <a:pt x="114" y="43"/>
                        </a:cubicBezTo>
                        <a:cubicBezTo>
                          <a:pt x="114" y="43"/>
                          <a:pt x="113" y="42"/>
                          <a:pt x="113" y="4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57" name="Freeform 55">
                    <a:extLst>
                      <a:ext uri="{FF2B5EF4-FFF2-40B4-BE49-F238E27FC236}">
                        <a16:creationId xmlns:a16="http://schemas.microsoft.com/office/drawing/2014/main" id="{E2E8D31C-FA0F-475E-8C3B-6352AA3E284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58913" y="5334000"/>
                    <a:ext cx="225425" cy="207962"/>
                  </a:xfrm>
                  <a:custGeom>
                    <a:avLst/>
                    <a:gdLst>
                      <a:gd name="T0" fmla="*/ 5 w 91"/>
                      <a:gd name="T1" fmla="*/ 62 h 84"/>
                      <a:gd name="T2" fmla="*/ 12 w 91"/>
                      <a:gd name="T3" fmla="*/ 50 h 84"/>
                      <a:gd name="T4" fmla="*/ 91 w 91"/>
                      <a:gd name="T5" fmla="*/ 0 h 84"/>
                      <a:gd name="T6" fmla="*/ 0 w 91"/>
                      <a:gd name="T7" fmla="*/ 84 h 84"/>
                      <a:gd name="T8" fmla="*/ 5 w 91"/>
                      <a:gd name="T9" fmla="*/ 62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1" h="84">
                        <a:moveTo>
                          <a:pt x="5" y="62"/>
                        </a:moveTo>
                        <a:cubicBezTo>
                          <a:pt x="7" y="58"/>
                          <a:pt x="9" y="54"/>
                          <a:pt x="12" y="50"/>
                        </a:cubicBezTo>
                        <a:cubicBezTo>
                          <a:pt x="36" y="35"/>
                          <a:pt x="61" y="19"/>
                          <a:pt x="91" y="0"/>
                        </a:cubicBezTo>
                        <a:cubicBezTo>
                          <a:pt x="76" y="60"/>
                          <a:pt x="68" y="67"/>
                          <a:pt x="0" y="84"/>
                        </a:cubicBezTo>
                        <a:cubicBezTo>
                          <a:pt x="2" y="77"/>
                          <a:pt x="3" y="70"/>
                          <a:pt x="5" y="6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58" name="Freeform 56">
                    <a:extLst>
                      <a:ext uri="{FF2B5EF4-FFF2-40B4-BE49-F238E27FC236}">
                        <a16:creationId xmlns:a16="http://schemas.microsoft.com/office/drawing/2014/main" id="{471BCDB2-6D50-44F3-846E-A54C40A59E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73650" y="7996238"/>
                    <a:ext cx="279400" cy="136525"/>
                  </a:xfrm>
                  <a:custGeom>
                    <a:avLst/>
                    <a:gdLst>
                      <a:gd name="T0" fmla="*/ 0 w 113"/>
                      <a:gd name="T1" fmla="*/ 27 h 55"/>
                      <a:gd name="T2" fmla="*/ 113 w 113"/>
                      <a:gd name="T3" fmla="*/ 20 h 55"/>
                      <a:gd name="T4" fmla="*/ 8 w 113"/>
                      <a:gd name="T5" fmla="*/ 41 h 55"/>
                      <a:gd name="T6" fmla="*/ 1 w 113"/>
                      <a:gd name="T7" fmla="*/ 26 h 55"/>
                      <a:gd name="T8" fmla="*/ 0 w 113"/>
                      <a:gd name="T9" fmla="*/ 27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3" h="55">
                        <a:moveTo>
                          <a:pt x="0" y="27"/>
                        </a:moveTo>
                        <a:cubicBezTo>
                          <a:pt x="36" y="7"/>
                          <a:pt x="73" y="0"/>
                          <a:pt x="113" y="20"/>
                        </a:cubicBezTo>
                        <a:cubicBezTo>
                          <a:pt x="82" y="51"/>
                          <a:pt x="47" y="55"/>
                          <a:pt x="8" y="41"/>
                        </a:cubicBezTo>
                        <a:cubicBezTo>
                          <a:pt x="5" y="40"/>
                          <a:pt x="4" y="31"/>
                          <a:pt x="1" y="26"/>
                        </a:cubicBezTo>
                        <a:lnTo>
                          <a:pt x="0" y="27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59" name="Freeform 57">
                    <a:extLst>
                      <a:ext uri="{FF2B5EF4-FFF2-40B4-BE49-F238E27FC236}">
                        <a16:creationId xmlns:a16="http://schemas.microsoft.com/office/drawing/2014/main" id="{8AC18565-FAA4-49F0-A060-8341082B91C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76950" y="6870700"/>
                    <a:ext cx="192087" cy="250825"/>
                  </a:xfrm>
                  <a:custGeom>
                    <a:avLst/>
                    <a:gdLst>
                      <a:gd name="T0" fmla="*/ 9 w 78"/>
                      <a:gd name="T1" fmla="*/ 59 h 101"/>
                      <a:gd name="T2" fmla="*/ 78 w 78"/>
                      <a:gd name="T3" fmla="*/ 0 h 101"/>
                      <a:gd name="T4" fmla="*/ 0 w 78"/>
                      <a:gd name="T5" fmla="*/ 101 h 101"/>
                      <a:gd name="T6" fmla="*/ 10 w 78"/>
                      <a:gd name="T7" fmla="*/ 58 h 101"/>
                      <a:gd name="T8" fmla="*/ 9 w 78"/>
                      <a:gd name="T9" fmla="*/ 59 h 1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8" h="101">
                        <a:moveTo>
                          <a:pt x="9" y="59"/>
                        </a:moveTo>
                        <a:cubicBezTo>
                          <a:pt x="30" y="41"/>
                          <a:pt x="51" y="23"/>
                          <a:pt x="78" y="0"/>
                        </a:cubicBezTo>
                        <a:cubicBezTo>
                          <a:pt x="75" y="58"/>
                          <a:pt x="46" y="84"/>
                          <a:pt x="0" y="101"/>
                        </a:cubicBezTo>
                        <a:cubicBezTo>
                          <a:pt x="4" y="85"/>
                          <a:pt x="7" y="72"/>
                          <a:pt x="10" y="58"/>
                        </a:cubicBezTo>
                        <a:lnTo>
                          <a:pt x="9" y="5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60" name="Freeform 58">
                    <a:extLst>
                      <a:ext uri="{FF2B5EF4-FFF2-40B4-BE49-F238E27FC236}">
                        <a16:creationId xmlns:a16="http://schemas.microsoft.com/office/drawing/2014/main" id="{59D627E4-A4DC-4A10-B641-EB31DBCC49D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12850" y="6886575"/>
                    <a:ext cx="196850" cy="239712"/>
                  </a:xfrm>
                  <a:custGeom>
                    <a:avLst/>
                    <a:gdLst>
                      <a:gd name="T0" fmla="*/ 71 w 80"/>
                      <a:gd name="T1" fmla="*/ 59 h 97"/>
                      <a:gd name="T2" fmla="*/ 80 w 80"/>
                      <a:gd name="T3" fmla="*/ 97 h 97"/>
                      <a:gd name="T4" fmla="*/ 0 w 80"/>
                      <a:gd name="T5" fmla="*/ 0 h 97"/>
                      <a:gd name="T6" fmla="*/ 72 w 80"/>
                      <a:gd name="T7" fmla="*/ 61 h 97"/>
                      <a:gd name="T8" fmla="*/ 71 w 80"/>
                      <a:gd name="T9" fmla="*/ 59 h 9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0" h="97">
                        <a:moveTo>
                          <a:pt x="71" y="59"/>
                        </a:moveTo>
                        <a:cubicBezTo>
                          <a:pt x="74" y="72"/>
                          <a:pt x="77" y="84"/>
                          <a:pt x="80" y="97"/>
                        </a:cubicBezTo>
                        <a:cubicBezTo>
                          <a:pt x="26" y="83"/>
                          <a:pt x="16" y="71"/>
                          <a:pt x="0" y="0"/>
                        </a:cubicBezTo>
                        <a:cubicBezTo>
                          <a:pt x="29" y="24"/>
                          <a:pt x="51" y="43"/>
                          <a:pt x="72" y="61"/>
                        </a:cubicBezTo>
                        <a:lnTo>
                          <a:pt x="71" y="5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61" name="Freeform 59">
                    <a:extLst>
                      <a:ext uri="{FF2B5EF4-FFF2-40B4-BE49-F238E27FC236}">
                        <a16:creationId xmlns:a16="http://schemas.microsoft.com/office/drawing/2014/main" id="{8F25891D-E2D5-47DE-9664-6CBCFBABA95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61063" y="7126288"/>
                    <a:ext cx="214312" cy="207962"/>
                  </a:xfrm>
                  <a:custGeom>
                    <a:avLst/>
                    <a:gdLst>
                      <a:gd name="T0" fmla="*/ 0 w 87"/>
                      <a:gd name="T1" fmla="*/ 75 h 84"/>
                      <a:gd name="T2" fmla="*/ 4 w 87"/>
                      <a:gd name="T3" fmla="*/ 69 h 84"/>
                      <a:gd name="T4" fmla="*/ 87 w 87"/>
                      <a:gd name="T5" fmla="*/ 0 h 84"/>
                      <a:gd name="T6" fmla="*/ 0 w 87"/>
                      <a:gd name="T7" fmla="*/ 75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7" h="84">
                        <a:moveTo>
                          <a:pt x="0" y="75"/>
                        </a:moveTo>
                        <a:cubicBezTo>
                          <a:pt x="1" y="73"/>
                          <a:pt x="2" y="71"/>
                          <a:pt x="4" y="69"/>
                        </a:cubicBezTo>
                        <a:cubicBezTo>
                          <a:pt x="20" y="32"/>
                          <a:pt x="48" y="9"/>
                          <a:pt x="87" y="0"/>
                        </a:cubicBezTo>
                        <a:cubicBezTo>
                          <a:pt x="72" y="57"/>
                          <a:pt x="40" y="84"/>
                          <a:pt x="0" y="7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62" name="Freeform 60">
                    <a:extLst>
                      <a:ext uri="{FF2B5EF4-FFF2-40B4-BE49-F238E27FC236}">
                        <a16:creationId xmlns:a16="http://schemas.microsoft.com/office/drawing/2014/main" id="{07D39517-2979-4119-AB08-8BF54D96079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95438" y="7242175"/>
                    <a:ext cx="117475" cy="269875"/>
                  </a:xfrm>
                  <a:custGeom>
                    <a:avLst/>
                    <a:gdLst>
                      <a:gd name="T0" fmla="*/ 29 w 48"/>
                      <a:gd name="T1" fmla="*/ 109 h 109"/>
                      <a:gd name="T2" fmla="*/ 18 w 48"/>
                      <a:gd name="T3" fmla="*/ 88 h 109"/>
                      <a:gd name="T4" fmla="*/ 0 w 48"/>
                      <a:gd name="T5" fmla="*/ 0 h 109"/>
                      <a:gd name="T6" fmla="*/ 43 w 48"/>
                      <a:gd name="T7" fmla="*/ 102 h 109"/>
                      <a:gd name="T8" fmla="*/ 29 w 48"/>
                      <a:gd name="T9" fmla="*/ 109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8" h="109">
                        <a:moveTo>
                          <a:pt x="29" y="109"/>
                        </a:moveTo>
                        <a:cubicBezTo>
                          <a:pt x="25" y="102"/>
                          <a:pt x="22" y="95"/>
                          <a:pt x="18" y="88"/>
                        </a:cubicBezTo>
                        <a:cubicBezTo>
                          <a:pt x="12" y="59"/>
                          <a:pt x="6" y="29"/>
                          <a:pt x="0" y="0"/>
                        </a:cubicBezTo>
                        <a:cubicBezTo>
                          <a:pt x="48" y="24"/>
                          <a:pt x="48" y="62"/>
                          <a:pt x="43" y="102"/>
                        </a:cubicBezTo>
                        <a:cubicBezTo>
                          <a:pt x="43" y="105"/>
                          <a:pt x="34" y="107"/>
                          <a:pt x="29" y="10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63" name="Freeform 61">
                    <a:extLst>
                      <a:ext uri="{FF2B5EF4-FFF2-40B4-BE49-F238E27FC236}">
                        <a16:creationId xmlns:a16="http://schemas.microsoft.com/office/drawing/2014/main" id="{75B2C3A2-3A2E-44C7-8F3D-D952F14A636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767388" y="7212013"/>
                    <a:ext cx="111125" cy="290512"/>
                  </a:xfrm>
                  <a:custGeom>
                    <a:avLst/>
                    <a:gdLst>
                      <a:gd name="T0" fmla="*/ 45 w 45"/>
                      <a:gd name="T1" fmla="*/ 83 h 117"/>
                      <a:gd name="T2" fmla="*/ 31 w 45"/>
                      <a:gd name="T3" fmla="*/ 102 h 117"/>
                      <a:gd name="T4" fmla="*/ 12 w 45"/>
                      <a:gd name="T5" fmla="*/ 117 h 117"/>
                      <a:gd name="T6" fmla="*/ 45 w 45"/>
                      <a:gd name="T7" fmla="*/ 0 h 117"/>
                      <a:gd name="T8" fmla="*/ 45 w 45"/>
                      <a:gd name="T9" fmla="*/ 83 h 1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5" h="117">
                        <a:moveTo>
                          <a:pt x="45" y="83"/>
                        </a:moveTo>
                        <a:cubicBezTo>
                          <a:pt x="40" y="90"/>
                          <a:pt x="35" y="96"/>
                          <a:pt x="31" y="102"/>
                        </a:cubicBezTo>
                        <a:cubicBezTo>
                          <a:pt x="25" y="107"/>
                          <a:pt x="19" y="111"/>
                          <a:pt x="12" y="117"/>
                        </a:cubicBezTo>
                        <a:cubicBezTo>
                          <a:pt x="0" y="73"/>
                          <a:pt x="3" y="35"/>
                          <a:pt x="45" y="0"/>
                        </a:cubicBezTo>
                        <a:cubicBezTo>
                          <a:pt x="45" y="31"/>
                          <a:pt x="45" y="57"/>
                          <a:pt x="45" y="8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64" name="Freeform 62">
                    <a:extLst>
                      <a:ext uri="{FF2B5EF4-FFF2-40B4-BE49-F238E27FC236}">
                        <a16:creationId xmlns:a16="http://schemas.microsoft.com/office/drawing/2014/main" id="{474A64B9-DC3B-48AD-8B89-C759DE45A4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54125" y="6181725"/>
                    <a:ext cx="160337" cy="269875"/>
                  </a:xfrm>
                  <a:custGeom>
                    <a:avLst/>
                    <a:gdLst>
                      <a:gd name="T0" fmla="*/ 65 w 65"/>
                      <a:gd name="T1" fmla="*/ 5 h 109"/>
                      <a:gd name="T2" fmla="*/ 20 w 65"/>
                      <a:gd name="T3" fmla="*/ 109 h 109"/>
                      <a:gd name="T4" fmla="*/ 54 w 65"/>
                      <a:gd name="T5" fmla="*/ 0 h 109"/>
                      <a:gd name="T6" fmla="*/ 65 w 65"/>
                      <a:gd name="T7" fmla="*/ 5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5" h="109">
                        <a:moveTo>
                          <a:pt x="65" y="5"/>
                        </a:moveTo>
                        <a:cubicBezTo>
                          <a:pt x="50" y="40"/>
                          <a:pt x="35" y="74"/>
                          <a:pt x="20" y="109"/>
                        </a:cubicBezTo>
                        <a:cubicBezTo>
                          <a:pt x="0" y="51"/>
                          <a:pt x="8" y="31"/>
                          <a:pt x="54" y="0"/>
                        </a:cubicBezTo>
                        <a:cubicBezTo>
                          <a:pt x="58" y="2"/>
                          <a:pt x="61" y="3"/>
                          <a:pt x="65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65" name="Freeform 63">
                    <a:extLst>
                      <a:ext uri="{FF2B5EF4-FFF2-40B4-BE49-F238E27FC236}">
                        <a16:creationId xmlns:a16="http://schemas.microsoft.com/office/drawing/2014/main" id="{32C706A7-E834-4960-AFF6-CBB53173592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778500" y="5324475"/>
                    <a:ext cx="236537" cy="201612"/>
                  </a:xfrm>
                  <a:custGeom>
                    <a:avLst/>
                    <a:gdLst>
                      <a:gd name="T0" fmla="*/ 86 w 96"/>
                      <a:gd name="T1" fmla="*/ 46 h 82"/>
                      <a:gd name="T2" fmla="*/ 85 w 96"/>
                      <a:gd name="T3" fmla="*/ 50 h 82"/>
                      <a:gd name="T4" fmla="*/ 96 w 96"/>
                      <a:gd name="T5" fmla="*/ 82 h 82"/>
                      <a:gd name="T6" fmla="*/ 0 w 96"/>
                      <a:gd name="T7" fmla="*/ 0 h 82"/>
                      <a:gd name="T8" fmla="*/ 86 w 96"/>
                      <a:gd name="T9" fmla="*/ 46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6" h="82">
                        <a:moveTo>
                          <a:pt x="86" y="46"/>
                        </a:moveTo>
                        <a:cubicBezTo>
                          <a:pt x="86" y="48"/>
                          <a:pt x="86" y="50"/>
                          <a:pt x="85" y="50"/>
                        </a:cubicBezTo>
                        <a:cubicBezTo>
                          <a:pt x="88" y="60"/>
                          <a:pt x="92" y="70"/>
                          <a:pt x="96" y="82"/>
                        </a:cubicBezTo>
                        <a:cubicBezTo>
                          <a:pt x="50" y="75"/>
                          <a:pt x="16" y="56"/>
                          <a:pt x="0" y="0"/>
                        </a:cubicBezTo>
                        <a:cubicBezTo>
                          <a:pt x="33" y="18"/>
                          <a:pt x="59" y="32"/>
                          <a:pt x="86" y="4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66" name="Freeform 64">
                    <a:extLst>
                      <a:ext uri="{FF2B5EF4-FFF2-40B4-BE49-F238E27FC236}">
                        <a16:creationId xmlns:a16="http://schemas.microsoft.com/office/drawing/2014/main" id="{648B5D60-0FA3-4874-A240-10132E2E81F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89050" y="5748338"/>
                    <a:ext cx="192087" cy="223837"/>
                  </a:xfrm>
                  <a:custGeom>
                    <a:avLst/>
                    <a:gdLst>
                      <a:gd name="T0" fmla="*/ 0 w 78"/>
                      <a:gd name="T1" fmla="*/ 89 h 90"/>
                      <a:gd name="T2" fmla="*/ 78 w 78"/>
                      <a:gd name="T3" fmla="*/ 0 h 90"/>
                      <a:gd name="T4" fmla="*/ 1 w 78"/>
                      <a:gd name="T5" fmla="*/ 88 h 90"/>
                      <a:gd name="T6" fmla="*/ 0 w 78"/>
                      <a:gd name="T7" fmla="*/ 89 h 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8" h="90">
                        <a:moveTo>
                          <a:pt x="0" y="89"/>
                        </a:moveTo>
                        <a:cubicBezTo>
                          <a:pt x="17" y="51"/>
                          <a:pt x="31" y="11"/>
                          <a:pt x="78" y="0"/>
                        </a:cubicBezTo>
                        <a:cubicBezTo>
                          <a:pt x="70" y="59"/>
                          <a:pt x="43" y="90"/>
                          <a:pt x="1" y="88"/>
                        </a:cubicBezTo>
                        <a:cubicBezTo>
                          <a:pt x="1" y="88"/>
                          <a:pt x="0" y="89"/>
                          <a:pt x="0" y="8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67" name="Freeform 65">
                    <a:extLst>
                      <a:ext uri="{FF2B5EF4-FFF2-40B4-BE49-F238E27FC236}">
                        <a16:creationId xmlns:a16="http://schemas.microsoft.com/office/drawing/2014/main" id="{165C31DE-BFC4-4A32-8CBC-C748E0C8B04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78463" y="7720013"/>
                    <a:ext cx="282575" cy="174625"/>
                  </a:xfrm>
                  <a:custGeom>
                    <a:avLst/>
                    <a:gdLst>
                      <a:gd name="T0" fmla="*/ 0 w 114"/>
                      <a:gd name="T1" fmla="*/ 48 h 71"/>
                      <a:gd name="T2" fmla="*/ 19 w 114"/>
                      <a:gd name="T3" fmla="*/ 29 h 71"/>
                      <a:gd name="T4" fmla="*/ 114 w 114"/>
                      <a:gd name="T5" fmla="*/ 0 h 71"/>
                      <a:gd name="T6" fmla="*/ 0 w 114"/>
                      <a:gd name="T7" fmla="*/ 48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4" h="71">
                        <a:moveTo>
                          <a:pt x="0" y="48"/>
                        </a:moveTo>
                        <a:cubicBezTo>
                          <a:pt x="6" y="42"/>
                          <a:pt x="12" y="36"/>
                          <a:pt x="19" y="29"/>
                        </a:cubicBezTo>
                        <a:cubicBezTo>
                          <a:pt x="47" y="21"/>
                          <a:pt x="76" y="12"/>
                          <a:pt x="114" y="0"/>
                        </a:cubicBezTo>
                        <a:cubicBezTo>
                          <a:pt x="77" y="57"/>
                          <a:pt x="38" y="71"/>
                          <a:pt x="0" y="4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68" name="Freeform 66">
                    <a:extLst>
                      <a:ext uri="{FF2B5EF4-FFF2-40B4-BE49-F238E27FC236}">
                        <a16:creationId xmlns:a16="http://schemas.microsoft.com/office/drawing/2014/main" id="{F33FAAB2-38BC-41EF-A3BB-A9221CA2A0C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46663" y="7835900"/>
                    <a:ext cx="192087" cy="227012"/>
                  </a:xfrm>
                  <a:custGeom>
                    <a:avLst/>
                    <a:gdLst>
                      <a:gd name="T0" fmla="*/ 12 w 78"/>
                      <a:gd name="T1" fmla="*/ 91 h 92"/>
                      <a:gd name="T2" fmla="*/ 1 w 78"/>
                      <a:gd name="T3" fmla="*/ 79 h 92"/>
                      <a:gd name="T4" fmla="*/ 78 w 78"/>
                      <a:gd name="T5" fmla="*/ 0 h 92"/>
                      <a:gd name="T6" fmla="*/ 11 w 78"/>
                      <a:gd name="T7" fmla="*/ 92 h 92"/>
                      <a:gd name="T8" fmla="*/ 12 w 78"/>
                      <a:gd name="T9" fmla="*/ 91 h 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8" h="92">
                        <a:moveTo>
                          <a:pt x="12" y="91"/>
                        </a:moveTo>
                        <a:cubicBezTo>
                          <a:pt x="8" y="87"/>
                          <a:pt x="0" y="82"/>
                          <a:pt x="1" y="79"/>
                        </a:cubicBezTo>
                        <a:cubicBezTo>
                          <a:pt x="12" y="40"/>
                          <a:pt x="33" y="8"/>
                          <a:pt x="78" y="0"/>
                        </a:cubicBezTo>
                        <a:cubicBezTo>
                          <a:pt x="75" y="45"/>
                          <a:pt x="45" y="70"/>
                          <a:pt x="11" y="92"/>
                        </a:cubicBezTo>
                        <a:cubicBezTo>
                          <a:pt x="11" y="92"/>
                          <a:pt x="12" y="91"/>
                          <a:pt x="12" y="9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69" name="Freeform 67">
                    <a:extLst>
                      <a:ext uri="{FF2B5EF4-FFF2-40B4-BE49-F238E27FC236}">
                        <a16:creationId xmlns:a16="http://schemas.microsoft.com/office/drawing/2014/main" id="{2D2CE8AA-078B-4D46-919A-86A9C7064AC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138863" y="5659438"/>
                    <a:ext cx="144462" cy="295275"/>
                  </a:xfrm>
                  <a:custGeom>
                    <a:avLst/>
                    <a:gdLst>
                      <a:gd name="T0" fmla="*/ 27 w 59"/>
                      <a:gd name="T1" fmla="*/ 119 h 119"/>
                      <a:gd name="T2" fmla="*/ 32 w 59"/>
                      <a:gd name="T3" fmla="*/ 0 h 119"/>
                      <a:gd name="T4" fmla="*/ 27 w 59"/>
                      <a:gd name="T5" fmla="*/ 119 h 1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9" h="119">
                        <a:moveTo>
                          <a:pt x="27" y="119"/>
                        </a:moveTo>
                        <a:cubicBezTo>
                          <a:pt x="0" y="78"/>
                          <a:pt x="7" y="39"/>
                          <a:pt x="32" y="0"/>
                        </a:cubicBezTo>
                        <a:cubicBezTo>
                          <a:pt x="59" y="42"/>
                          <a:pt x="54" y="81"/>
                          <a:pt x="27" y="11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70" name="Freeform 68">
                    <a:extLst>
                      <a:ext uri="{FF2B5EF4-FFF2-40B4-BE49-F238E27FC236}">
                        <a16:creationId xmlns:a16="http://schemas.microsoft.com/office/drawing/2014/main" id="{9273BB9D-4309-478E-BD3D-98591DDEE25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89650" y="5422900"/>
                    <a:ext cx="115887" cy="293687"/>
                  </a:xfrm>
                  <a:custGeom>
                    <a:avLst/>
                    <a:gdLst>
                      <a:gd name="T0" fmla="*/ 11 w 47"/>
                      <a:gd name="T1" fmla="*/ 114 h 119"/>
                      <a:gd name="T2" fmla="*/ 0 w 47"/>
                      <a:gd name="T3" fmla="*/ 86 h 119"/>
                      <a:gd name="T4" fmla="*/ 0 w 47"/>
                      <a:gd name="T5" fmla="*/ 0 h 119"/>
                      <a:gd name="T6" fmla="*/ 24 w 47"/>
                      <a:gd name="T7" fmla="*/ 117 h 119"/>
                      <a:gd name="T8" fmla="*/ 11 w 47"/>
                      <a:gd name="T9" fmla="*/ 114 h 1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7" h="119">
                        <a:moveTo>
                          <a:pt x="11" y="114"/>
                        </a:moveTo>
                        <a:cubicBezTo>
                          <a:pt x="7" y="105"/>
                          <a:pt x="3" y="96"/>
                          <a:pt x="0" y="86"/>
                        </a:cubicBezTo>
                        <a:cubicBezTo>
                          <a:pt x="0" y="60"/>
                          <a:pt x="0" y="33"/>
                          <a:pt x="0" y="0"/>
                        </a:cubicBezTo>
                        <a:cubicBezTo>
                          <a:pt x="39" y="38"/>
                          <a:pt x="47" y="84"/>
                          <a:pt x="24" y="117"/>
                        </a:cubicBezTo>
                        <a:cubicBezTo>
                          <a:pt x="23" y="119"/>
                          <a:pt x="15" y="116"/>
                          <a:pt x="11" y="1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71" name="Freeform 69">
                    <a:extLst>
                      <a:ext uri="{FF2B5EF4-FFF2-40B4-BE49-F238E27FC236}">
                        <a16:creationId xmlns:a16="http://schemas.microsoft.com/office/drawing/2014/main" id="{2042CBA9-FF2C-47B4-B754-57E3D09643C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74763" y="5448300"/>
                    <a:ext cx="152400" cy="311150"/>
                  </a:xfrm>
                  <a:custGeom>
                    <a:avLst/>
                    <a:gdLst>
                      <a:gd name="T0" fmla="*/ 29 w 62"/>
                      <a:gd name="T1" fmla="*/ 125 h 126"/>
                      <a:gd name="T2" fmla="*/ 35 w 62"/>
                      <a:gd name="T3" fmla="*/ 0 h 126"/>
                      <a:gd name="T4" fmla="*/ 28 w 62"/>
                      <a:gd name="T5" fmla="*/ 126 h 126"/>
                      <a:gd name="T6" fmla="*/ 29 w 62"/>
                      <a:gd name="T7" fmla="*/ 125 h 1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2" h="126">
                        <a:moveTo>
                          <a:pt x="29" y="125"/>
                        </a:moveTo>
                        <a:cubicBezTo>
                          <a:pt x="3" y="82"/>
                          <a:pt x="0" y="41"/>
                          <a:pt x="35" y="0"/>
                        </a:cubicBezTo>
                        <a:cubicBezTo>
                          <a:pt x="62" y="44"/>
                          <a:pt x="44" y="85"/>
                          <a:pt x="28" y="126"/>
                        </a:cubicBezTo>
                        <a:cubicBezTo>
                          <a:pt x="28" y="126"/>
                          <a:pt x="29" y="125"/>
                          <a:pt x="29" y="12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72" name="Freeform 70">
                    <a:extLst>
                      <a:ext uri="{FF2B5EF4-FFF2-40B4-BE49-F238E27FC236}">
                        <a16:creationId xmlns:a16="http://schemas.microsoft.com/office/drawing/2014/main" id="{42C9E308-EB65-43D9-A23A-D6DAC280F63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28763" y="5024438"/>
                    <a:ext cx="117475" cy="287337"/>
                  </a:xfrm>
                  <a:custGeom>
                    <a:avLst/>
                    <a:gdLst>
                      <a:gd name="T0" fmla="*/ 48 w 48"/>
                      <a:gd name="T1" fmla="*/ 78 h 116"/>
                      <a:gd name="T2" fmla="*/ 17 w 48"/>
                      <a:gd name="T3" fmla="*/ 116 h 116"/>
                      <a:gd name="T4" fmla="*/ 16 w 48"/>
                      <a:gd name="T5" fmla="*/ 38 h 116"/>
                      <a:gd name="T6" fmla="*/ 48 w 48"/>
                      <a:gd name="T7" fmla="*/ 0 h 116"/>
                      <a:gd name="T8" fmla="*/ 48 w 48"/>
                      <a:gd name="T9" fmla="*/ 78 h 1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8" h="116">
                        <a:moveTo>
                          <a:pt x="48" y="78"/>
                        </a:moveTo>
                        <a:cubicBezTo>
                          <a:pt x="37" y="91"/>
                          <a:pt x="27" y="103"/>
                          <a:pt x="17" y="116"/>
                        </a:cubicBezTo>
                        <a:cubicBezTo>
                          <a:pt x="1" y="98"/>
                          <a:pt x="0" y="60"/>
                          <a:pt x="16" y="38"/>
                        </a:cubicBezTo>
                        <a:cubicBezTo>
                          <a:pt x="23" y="27"/>
                          <a:pt x="32" y="18"/>
                          <a:pt x="48" y="0"/>
                        </a:cubicBezTo>
                        <a:cubicBezTo>
                          <a:pt x="48" y="32"/>
                          <a:pt x="48" y="55"/>
                          <a:pt x="48" y="7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73" name="Freeform 71">
                    <a:extLst>
                      <a:ext uri="{FF2B5EF4-FFF2-40B4-BE49-F238E27FC236}">
                        <a16:creationId xmlns:a16="http://schemas.microsoft.com/office/drawing/2014/main" id="{2D5DCE9D-6196-4A71-9BE2-D1DC4FA8D05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46188" y="5961063"/>
                    <a:ext cx="180975" cy="255587"/>
                  </a:xfrm>
                  <a:custGeom>
                    <a:avLst/>
                    <a:gdLst>
                      <a:gd name="T0" fmla="*/ 0 w 73"/>
                      <a:gd name="T1" fmla="*/ 103 h 103"/>
                      <a:gd name="T2" fmla="*/ 73 w 73"/>
                      <a:gd name="T3" fmla="*/ 0 h 103"/>
                      <a:gd name="T4" fmla="*/ 0 w 73"/>
                      <a:gd name="T5" fmla="*/ 102 h 103"/>
                      <a:gd name="T6" fmla="*/ 0 w 73"/>
                      <a:gd name="T7" fmla="*/ 103 h 1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3" h="103">
                        <a:moveTo>
                          <a:pt x="0" y="103"/>
                        </a:moveTo>
                        <a:cubicBezTo>
                          <a:pt x="15" y="62"/>
                          <a:pt x="23" y="17"/>
                          <a:pt x="73" y="0"/>
                        </a:cubicBezTo>
                        <a:cubicBezTo>
                          <a:pt x="71" y="51"/>
                          <a:pt x="52" y="88"/>
                          <a:pt x="0" y="102"/>
                        </a:cubicBezTo>
                        <a:cubicBezTo>
                          <a:pt x="0" y="102"/>
                          <a:pt x="0" y="103"/>
                          <a:pt x="0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74" name="Freeform 72">
                    <a:extLst>
                      <a:ext uri="{FF2B5EF4-FFF2-40B4-BE49-F238E27FC236}">
                        <a16:creationId xmlns:a16="http://schemas.microsoft.com/office/drawing/2014/main" id="{B3611E79-7EBA-49E8-97BF-BA7838054DD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03338" y="7138988"/>
                    <a:ext cx="207962" cy="196850"/>
                  </a:xfrm>
                  <a:custGeom>
                    <a:avLst/>
                    <a:gdLst>
                      <a:gd name="T0" fmla="*/ 0 w 84"/>
                      <a:gd name="T1" fmla="*/ 0 h 80"/>
                      <a:gd name="T2" fmla="*/ 84 w 84"/>
                      <a:gd name="T3" fmla="*/ 80 h 80"/>
                      <a:gd name="T4" fmla="*/ 0 w 84"/>
                      <a:gd name="T5" fmla="*/ 0 h 8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84" h="80">
                        <a:moveTo>
                          <a:pt x="0" y="0"/>
                        </a:moveTo>
                        <a:cubicBezTo>
                          <a:pt x="43" y="13"/>
                          <a:pt x="78" y="30"/>
                          <a:pt x="84" y="80"/>
                        </a:cubicBezTo>
                        <a:cubicBezTo>
                          <a:pt x="36" y="74"/>
                          <a:pt x="12" y="46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75" name="Freeform 73">
                    <a:extLst>
                      <a:ext uri="{FF2B5EF4-FFF2-40B4-BE49-F238E27FC236}">
                        <a16:creationId xmlns:a16="http://schemas.microsoft.com/office/drawing/2014/main" id="{2EBB5EF2-C206-4681-8098-5B198F236AC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72175" y="6794500"/>
                    <a:ext cx="128587" cy="311150"/>
                  </a:xfrm>
                  <a:custGeom>
                    <a:avLst/>
                    <a:gdLst>
                      <a:gd name="T0" fmla="*/ 52 w 52"/>
                      <a:gd name="T1" fmla="*/ 89 h 126"/>
                      <a:gd name="T2" fmla="*/ 30 w 52"/>
                      <a:gd name="T3" fmla="*/ 126 h 126"/>
                      <a:gd name="T4" fmla="*/ 34 w 52"/>
                      <a:gd name="T5" fmla="*/ 0 h 126"/>
                      <a:gd name="T6" fmla="*/ 51 w 52"/>
                      <a:gd name="T7" fmla="*/ 90 h 126"/>
                      <a:gd name="T8" fmla="*/ 52 w 52"/>
                      <a:gd name="T9" fmla="*/ 89 h 1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2" h="126">
                        <a:moveTo>
                          <a:pt x="52" y="89"/>
                        </a:moveTo>
                        <a:cubicBezTo>
                          <a:pt x="45" y="101"/>
                          <a:pt x="38" y="113"/>
                          <a:pt x="30" y="126"/>
                        </a:cubicBezTo>
                        <a:cubicBezTo>
                          <a:pt x="4" y="87"/>
                          <a:pt x="0" y="48"/>
                          <a:pt x="34" y="0"/>
                        </a:cubicBezTo>
                        <a:cubicBezTo>
                          <a:pt x="40" y="36"/>
                          <a:pt x="46" y="63"/>
                          <a:pt x="51" y="90"/>
                        </a:cubicBezTo>
                        <a:cubicBezTo>
                          <a:pt x="51" y="90"/>
                          <a:pt x="52" y="89"/>
                          <a:pt x="52" y="8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76" name="Freeform 74">
                    <a:extLst>
                      <a:ext uri="{FF2B5EF4-FFF2-40B4-BE49-F238E27FC236}">
                        <a16:creationId xmlns:a16="http://schemas.microsoft.com/office/drawing/2014/main" id="{B6BDB70B-187F-4B65-89F1-C6FEDC2B702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46788" y="5945188"/>
                    <a:ext cx="163512" cy="249237"/>
                  </a:xfrm>
                  <a:custGeom>
                    <a:avLst/>
                    <a:gdLst>
                      <a:gd name="T0" fmla="*/ 4 w 66"/>
                      <a:gd name="T1" fmla="*/ 0 h 101"/>
                      <a:gd name="T2" fmla="*/ 66 w 66"/>
                      <a:gd name="T3" fmla="*/ 101 h 101"/>
                      <a:gd name="T4" fmla="*/ 4 w 66"/>
                      <a:gd name="T5" fmla="*/ 0 h 1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6" h="101">
                        <a:moveTo>
                          <a:pt x="4" y="0"/>
                        </a:moveTo>
                        <a:cubicBezTo>
                          <a:pt x="60" y="40"/>
                          <a:pt x="60" y="40"/>
                          <a:pt x="66" y="101"/>
                        </a:cubicBezTo>
                        <a:cubicBezTo>
                          <a:pt x="25" y="80"/>
                          <a:pt x="0" y="51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77" name="Freeform 75">
                    <a:extLst>
                      <a:ext uri="{FF2B5EF4-FFF2-40B4-BE49-F238E27FC236}">
                        <a16:creationId xmlns:a16="http://schemas.microsoft.com/office/drawing/2014/main" id="{BDB9EBE8-D37D-4721-8683-D9C2FC0C009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35138" y="7402513"/>
                    <a:ext cx="141287" cy="284162"/>
                  </a:xfrm>
                  <a:custGeom>
                    <a:avLst/>
                    <a:gdLst>
                      <a:gd name="T0" fmla="*/ 35 w 57"/>
                      <a:gd name="T1" fmla="*/ 115 h 115"/>
                      <a:gd name="T2" fmla="*/ 4 w 57"/>
                      <a:gd name="T3" fmla="*/ 77 h 115"/>
                      <a:gd name="T4" fmla="*/ 0 w 57"/>
                      <a:gd name="T5" fmla="*/ 0 h 115"/>
                      <a:gd name="T6" fmla="*/ 35 w 57"/>
                      <a:gd name="T7" fmla="*/ 115 h 1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7" h="115">
                        <a:moveTo>
                          <a:pt x="35" y="115"/>
                        </a:moveTo>
                        <a:cubicBezTo>
                          <a:pt x="25" y="102"/>
                          <a:pt x="15" y="90"/>
                          <a:pt x="4" y="77"/>
                        </a:cubicBezTo>
                        <a:cubicBezTo>
                          <a:pt x="3" y="53"/>
                          <a:pt x="2" y="28"/>
                          <a:pt x="0" y="0"/>
                        </a:cubicBezTo>
                        <a:cubicBezTo>
                          <a:pt x="49" y="42"/>
                          <a:pt x="57" y="73"/>
                          <a:pt x="35" y="1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78" name="Freeform 76">
                    <a:extLst>
                      <a:ext uri="{FF2B5EF4-FFF2-40B4-BE49-F238E27FC236}">
                        <a16:creationId xmlns:a16="http://schemas.microsoft.com/office/drawing/2014/main" id="{6850E185-9C2A-4D21-AA97-11D791C13CB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20775" y="6164263"/>
                    <a:ext cx="160337" cy="274637"/>
                  </a:xfrm>
                  <a:custGeom>
                    <a:avLst/>
                    <a:gdLst>
                      <a:gd name="T0" fmla="*/ 45 w 65"/>
                      <a:gd name="T1" fmla="*/ 111 h 111"/>
                      <a:gd name="T2" fmla="*/ 10 w 65"/>
                      <a:gd name="T3" fmla="*/ 0 h 111"/>
                      <a:gd name="T4" fmla="*/ 45 w 65"/>
                      <a:gd name="T5" fmla="*/ 111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5" h="111">
                        <a:moveTo>
                          <a:pt x="45" y="111"/>
                        </a:moveTo>
                        <a:cubicBezTo>
                          <a:pt x="9" y="82"/>
                          <a:pt x="0" y="46"/>
                          <a:pt x="10" y="0"/>
                        </a:cubicBezTo>
                        <a:cubicBezTo>
                          <a:pt x="44" y="31"/>
                          <a:pt x="65" y="64"/>
                          <a:pt x="45" y="1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79" name="Freeform 77">
                    <a:extLst>
                      <a:ext uri="{FF2B5EF4-FFF2-40B4-BE49-F238E27FC236}">
                        <a16:creationId xmlns:a16="http://schemas.microsoft.com/office/drawing/2014/main" id="{AF0F215C-C8EF-4729-99EA-24CE5E4766E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81713" y="6162675"/>
                    <a:ext cx="160337" cy="261937"/>
                  </a:xfrm>
                  <a:custGeom>
                    <a:avLst/>
                    <a:gdLst>
                      <a:gd name="T0" fmla="*/ 51 w 65"/>
                      <a:gd name="T1" fmla="*/ 106 h 106"/>
                      <a:gd name="T2" fmla="*/ 7 w 65"/>
                      <a:gd name="T3" fmla="*/ 0 h 106"/>
                      <a:gd name="T4" fmla="*/ 51 w 65"/>
                      <a:gd name="T5" fmla="*/ 106 h 1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5" h="106">
                        <a:moveTo>
                          <a:pt x="51" y="106"/>
                        </a:moveTo>
                        <a:cubicBezTo>
                          <a:pt x="4" y="68"/>
                          <a:pt x="0" y="60"/>
                          <a:pt x="7" y="0"/>
                        </a:cubicBezTo>
                        <a:cubicBezTo>
                          <a:pt x="41" y="28"/>
                          <a:pt x="65" y="58"/>
                          <a:pt x="51" y="10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80" name="Freeform 78">
                    <a:extLst>
                      <a:ext uri="{FF2B5EF4-FFF2-40B4-BE49-F238E27FC236}">
                        <a16:creationId xmlns:a16="http://schemas.microsoft.com/office/drawing/2014/main" id="{1DB5FF9D-3379-4A5F-9AEA-4C2B0899188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87475" y="6811963"/>
                    <a:ext cx="128587" cy="311150"/>
                  </a:xfrm>
                  <a:custGeom>
                    <a:avLst/>
                    <a:gdLst>
                      <a:gd name="T0" fmla="*/ 1 w 52"/>
                      <a:gd name="T1" fmla="*/ 91 h 126"/>
                      <a:gd name="T2" fmla="*/ 16 w 52"/>
                      <a:gd name="T3" fmla="*/ 0 h 126"/>
                      <a:gd name="T4" fmla="*/ 23 w 52"/>
                      <a:gd name="T5" fmla="*/ 126 h 126"/>
                      <a:gd name="T6" fmla="*/ 0 w 52"/>
                      <a:gd name="T7" fmla="*/ 90 h 126"/>
                      <a:gd name="T8" fmla="*/ 1 w 52"/>
                      <a:gd name="T9" fmla="*/ 91 h 1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2" h="126">
                        <a:moveTo>
                          <a:pt x="1" y="91"/>
                        </a:moveTo>
                        <a:cubicBezTo>
                          <a:pt x="5" y="63"/>
                          <a:pt x="10" y="35"/>
                          <a:pt x="16" y="0"/>
                        </a:cubicBezTo>
                        <a:cubicBezTo>
                          <a:pt x="52" y="47"/>
                          <a:pt x="45" y="86"/>
                          <a:pt x="23" y="126"/>
                        </a:cubicBezTo>
                        <a:cubicBezTo>
                          <a:pt x="15" y="113"/>
                          <a:pt x="7" y="101"/>
                          <a:pt x="0" y="90"/>
                        </a:cubicBezTo>
                        <a:cubicBezTo>
                          <a:pt x="0" y="89"/>
                          <a:pt x="1" y="91"/>
                          <a:pt x="1" y="9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81" name="Freeform 79">
                    <a:extLst>
                      <a:ext uri="{FF2B5EF4-FFF2-40B4-BE49-F238E27FC236}">
                        <a16:creationId xmlns:a16="http://schemas.microsoft.com/office/drawing/2014/main" id="{AA5F0E36-03A5-4252-A0B5-AAA17665C57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63675" y="7034213"/>
                    <a:ext cx="141287" cy="292100"/>
                  </a:xfrm>
                  <a:custGeom>
                    <a:avLst/>
                    <a:gdLst>
                      <a:gd name="T0" fmla="*/ 22 w 57"/>
                      <a:gd name="T1" fmla="*/ 0 h 118"/>
                      <a:gd name="T2" fmla="*/ 36 w 57"/>
                      <a:gd name="T3" fmla="*/ 118 h 118"/>
                      <a:gd name="T4" fmla="*/ 22 w 57"/>
                      <a:gd name="T5" fmla="*/ 0 h 1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7" h="118">
                        <a:moveTo>
                          <a:pt x="22" y="0"/>
                        </a:moveTo>
                        <a:cubicBezTo>
                          <a:pt x="57" y="37"/>
                          <a:pt x="54" y="76"/>
                          <a:pt x="36" y="118"/>
                        </a:cubicBezTo>
                        <a:cubicBezTo>
                          <a:pt x="0" y="82"/>
                          <a:pt x="6" y="43"/>
                          <a:pt x="2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82" name="Freeform 80">
                    <a:extLst>
                      <a:ext uri="{FF2B5EF4-FFF2-40B4-BE49-F238E27FC236}">
                        <a16:creationId xmlns:a16="http://schemas.microsoft.com/office/drawing/2014/main" id="{621A872C-0582-4227-B9B8-91ED2D3A0B5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92813" y="5719763"/>
                    <a:ext cx="200025" cy="219075"/>
                  </a:xfrm>
                  <a:custGeom>
                    <a:avLst/>
                    <a:gdLst>
                      <a:gd name="T0" fmla="*/ 11 w 81"/>
                      <a:gd name="T1" fmla="*/ 0 h 89"/>
                      <a:gd name="T2" fmla="*/ 81 w 81"/>
                      <a:gd name="T3" fmla="*/ 89 h 89"/>
                      <a:gd name="T4" fmla="*/ 0 w 81"/>
                      <a:gd name="T5" fmla="*/ 7 h 89"/>
                      <a:gd name="T6" fmla="*/ 11 w 81"/>
                      <a:gd name="T7" fmla="*/ 0 h 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1" h="89">
                        <a:moveTo>
                          <a:pt x="11" y="0"/>
                        </a:moveTo>
                        <a:cubicBezTo>
                          <a:pt x="35" y="29"/>
                          <a:pt x="58" y="59"/>
                          <a:pt x="81" y="89"/>
                        </a:cubicBezTo>
                        <a:cubicBezTo>
                          <a:pt x="20" y="78"/>
                          <a:pt x="11" y="68"/>
                          <a:pt x="0" y="7"/>
                        </a:cubicBezTo>
                        <a:cubicBezTo>
                          <a:pt x="4" y="5"/>
                          <a:pt x="8" y="2"/>
                          <a:pt x="1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83" name="Freeform 81">
                    <a:extLst>
                      <a:ext uri="{FF2B5EF4-FFF2-40B4-BE49-F238E27FC236}">
                        <a16:creationId xmlns:a16="http://schemas.microsoft.com/office/drawing/2014/main" id="{7CB4416A-2D94-4514-86F0-13CAF30DA1E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11251" y="6416675"/>
                    <a:ext cx="168275" cy="265112"/>
                  </a:xfrm>
                  <a:custGeom>
                    <a:avLst/>
                    <a:gdLst>
                      <a:gd name="T0" fmla="*/ 14 w 68"/>
                      <a:gd name="T1" fmla="*/ 0 h 107"/>
                      <a:gd name="T2" fmla="*/ 58 w 68"/>
                      <a:gd name="T3" fmla="*/ 107 h 107"/>
                      <a:gd name="T4" fmla="*/ 14 w 68"/>
                      <a:gd name="T5" fmla="*/ 0 h 1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8" h="107">
                        <a:moveTo>
                          <a:pt x="14" y="0"/>
                        </a:moveTo>
                        <a:cubicBezTo>
                          <a:pt x="53" y="26"/>
                          <a:pt x="68" y="60"/>
                          <a:pt x="58" y="107"/>
                        </a:cubicBezTo>
                        <a:cubicBezTo>
                          <a:pt x="25" y="79"/>
                          <a:pt x="0" y="50"/>
                          <a:pt x="1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84" name="Freeform 82">
                    <a:extLst>
                      <a:ext uri="{FF2B5EF4-FFF2-40B4-BE49-F238E27FC236}">
                        <a16:creationId xmlns:a16="http://schemas.microsoft.com/office/drawing/2014/main" id="{FAAE4FD4-451C-4015-9AFD-4469E47F4A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72188" y="6402388"/>
                    <a:ext cx="139700" cy="261937"/>
                  </a:xfrm>
                  <a:custGeom>
                    <a:avLst/>
                    <a:gdLst>
                      <a:gd name="T0" fmla="*/ 34 w 57"/>
                      <a:gd name="T1" fmla="*/ 106 h 106"/>
                      <a:gd name="T2" fmla="*/ 0 w 57"/>
                      <a:gd name="T3" fmla="*/ 0 h 106"/>
                      <a:gd name="T4" fmla="*/ 47 w 57"/>
                      <a:gd name="T5" fmla="*/ 101 h 106"/>
                      <a:gd name="T6" fmla="*/ 34 w 57"/>
                      <a:gd name="T7" fmla="*/ 106 h 1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7" h="106">
                        <a:moveTo>
                          <a:pt x="34" y="106"/>
                        </a:moveTo>
                        <a:cubicBezTo>
                          <a:pt x="23" y="70"/>
                          <a:pt x="11" y="35"/>
                          <a:pt x="0" y="0"/>
                        </a:cubicBezTo>
                        <a:cubicBezTo>
                          <a:pt x="52" y="26"/>
                          <a:pt x="57" y="42"/>
                          <a:pt x="47" y="101"/>
                        </a:cubicBezTo>
                        <a:cubicBezTo>
                          <a:pt x="43" y="103"/>
                          <a:pt x="38" y="104"/>
                          <a:pt x="34" y="10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</p:grpSp>
            <p:sp>
              <p:nvSpPr>
                <p:cNvPr id="510" name="星形: 五角 509">
                  <a:extLst>
                    <a:ext uri="{FF2B5EF4-FFF2-40B4-BE49-F238E27FC236}">
                      <a16:creationId xmlns:a16="http://schemas.microsoft.com/office/drawing/2014/main" id="{8F3C0206-C650-4552-B986-6D5D216279AC}"/>
                    </a:ext>
                  </a:extLst>
                </p:cNvPr>
                <p:cNvSpPr/>
                <p:nvPr/>
              </p:nvSpPr>
              <p:spPr>
                <a:xfrm>
                  <a:off x="-2034461" y="6202819"/>
                  <a:ext cx="138394" cy="138394"/>
                </a:xfrm>
                <a:prstGeom prst="star5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31C7FC"/>
                    </a:solidFill>
                  </a:endParaRPr>
                </a:p>
              </p:txBody>
            </p:sp>
          </p:grpSp>
        </p:grpSp>
        <p:grpSp>
          <p:nvGrpSpPr>
            <p:cNvPr id="681" name="组合 680">
              <a:extLst>
                <a:ext uri="{FF2B5EF4-FFF2-40B4-BE49-F238E27FC236}">
                  <a16:creationId xmlns:a16="http://schemas.microsoft.com/office/drawing/2014/main" id="{F4C52929-0F10-4E4C-AEC6-64A0B7F74CE8}"/>
                </a:ext>
              </a:extLst>
            </p:cNvPr>
            <p:cNvGrpSpPr/>
            <p:nvPr/>
          </p:nvGrpSpPr>
          <p:grpSpPr>
            <a:xfrm>
              <a:off x="9551258" y="2941101"/>
              <a:ext cx="1629468" cy="1209713"/>
              <a:chOff x="8752206" y="4207524"/>
              <a:chExt cx="1629468" cy="1209713"/>
            </a:xfrm>
          </p:grpSpPr>
          <p:grpSp>
            <p:nvGrpSpPr>
              <p:cNvPr id="3" name="9bde7883-9daf-4c4a-9eb0-f395c49fedb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  <a:extLst>
                  <a:ext uri="{FF2B5EF4-FFF2-40B4-BE49-F238E27FC236}">
                    <a16:creationId xmlns:a16="http://schemas.microsoft.com/office/drawing/2014/main" id="{E07C75F8-573F-4951-84A7-4C550CF05476}"/>
                  </a:ext>
                </a:extLst>
              </p:cNvPr>
              <p:cNvGrpSpPr>
                <a:grpSpLocks noChangeAspect="1"/>
              </p:cNvGrpSpPr>
              <p:nvPr>
                <p:custDataLst>
                  <p:tags r:id="rId3"/>
                </p:custDataLst>
              </p:nvPr>
            </p:nvGrpSpPr>
            <p:grpSpPr>
              <a:xfrm>
                <a:off x="9343975" y="4459053"/>
                <a:ext cx="445931" cy="445181"/>
                <a:chOff x="5151438" y="2486026"/>
                <a:chExt cx="1889125" cy="1885949"/>
              </a:xfrm>
              <a:solidFill>
                <a:srgbClr val="31C7FC"/>
              </a:solidFill>
            </p:grpSpPr>
            <p:sp>
              <p:nvSpPr>
                <p:cNvPr id="4" name="i$1îḑe">
                  <a:extLst>
                    <a:ext uri="{FF2B5EF4-FFF2-40B4-BE49-F238E27FC236}">
                      <a16:creationId xmlns:a16="http://schemas.microsoft.com/office/drawing/2014/main" id="{DBB9912A-9414-4518-8BA8-B0ED115380F0}"/>
                    </a:ext>
                  </a:extLst>
                </p:cNvPr>
                <p:cNvSpPr/>
                <p:nvPr/>
              </p:nvSpPr>
              <p:spPr bwMode="auto">
                <a:xfrm>
                  <a:off x="5151438" y="2486026"/>
                  <a:ext cx="1889125" cy="1885949"/>
                </a:xfrm>
                <a:custGeom>
                  <a:avLst/>
                  <a:gdLst>
                    <a:gd name="T0" fmla="*/ 133 w 266"/>
                    <a:gd name="T1" fmla="*/ 0 h 266"/>
                    <a:gd name="T2" fmla="*/ 266 w 266"/>
                    <a:gd name="T3" fmla="*/ 133 h 266"/>
                    <a:gd name="T4" fmla="*/ 133 w 266"/>
                    <a:gd name="T5" fmla="*/ 266 h 266"/>
                    <a:gd name="T6" fmla="*/ 0 w 266"/>
                    <a:gd name="T7" fmla="*/ 133 h 266"/>
                    <a:gd name="T8" fmla="*/ 133 w 266"/>
                    <a:gd name="T9" fmla="*/ 0 h 266"/>
                    <a:gd name="T10" fmla="*/ 133 w 266"/>
                    <a:gd name="T11" fmla="*/ 15 h 266"/>
                    <a:gd name="T12" fmla="*/ 49 w 266"/>
                    <a:gd name="T13" fmla="*/ 49 h 266"/>
                    <a:gd name="T14" fmla="*/ 15 w 266"/>
                    <a:gd name="T15" fmla="*/ 133 h 266"/>
                    <a:gd name="T16" fmla="*/ 49 w 266"/>
                    <a:gd name="T17" fmla="*/ 217 h 266"/>
                    <a:gd name="T18" fmla="*/ 133 w 266"/>
                    <a:gd name="T19" fmla="*/ 251 h 266"/>
                    <a:gd name="T20" fmla="*/ 217 w 266"/>
                    <a:gd name="T21" fmla="*/ 217 h 266"/>
                    <a:gd name="T22" fmla="*/ 251 w 266"/>
                    <a:gd name="T23" fmla="*/ 133 h 266"/>
                    <a:gd name="T24" fmla="*/ 217 w 266"/>
                    <a:gd name="T25" fmla="*/ 49 h 266"/>
                    <a:gd name="T26" fmla="*/ 133 w 266"/>
                    <a:gd name="T27" fmla="*/ 15 h 2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66" h="266">
                      <a:moveTo>
                        <a:pt x="133" y="0"/>
                      </a:moveTo>
                      <a:cubicBezTo>
                        <a:pt x="206" y="0"/>
                        <a:pt x="266" y="60"/>
                        <a:pt x="266" y="133"/>
                      </a:cubicBezTo>
                      <a:cubicBezTo>
                        <a:pt x="266" y="206"/>
                        <a:pt x="206" y="266"/>
                        <a:pt x="133" y="266"/>
                      </a:cubicBezTo>
                      <a:cubicBezTo>
                        <a:pt x="60" y="266"/>
                        <a:pt x="0" y="206"/>
                        <a:pt x="0" y="133"/>
                      </a:cubicBezTo>
                      <a:cubicBezTo>
                        <a:pt x="0" y="60"/>
                        <a:pt x="60" y="0"/>
                        <a:pt x="133" y="0"/>
                      </a:cubicBezTo>
                      <a:moveTo>
                        <a:pt x="133" y="15"/>
                      </a:moveTo>
                      <a:cubicBezTo>
                        <a:pt x="100" y="15"/>
                        <a:pt x="71" y="28"/>
                        <a:pt x="49" y="49"/>
                      </a:cubicBezTo>
                      <a:cubicBezTo>
                        <a:pt x="28" y="71"/>
                        <a:pt x="15" y="100"/>
                        <a:pt x="15" y="133"/>
                      </a:cubicBezTo>
                      <a:cubicBezTo>
                        <a:pt x="15" y="166"/>
                        <a:pt x="28" y="195"/>
                        <a:pt x="49" y="217"/>
                      </a:cubicBezTo>
                      <a:cubicBezTo>
                        <a:pt x="71" y="238"/>
                        <a:pt x="100" y="251"/>
                        <a:pt x="133" y="251"/>
                      </a:cubicBezTo>
                      <a:cubicBezTo>
                        <a:pt x="166" y="251"/>
                        <a:pt x="195" y="238"/>
                        <a:pt x="217" y="217"/>
                      </a:cubicBezTo>
                      <a:cubicBezTo>
                        <a:pt x="238" y="195"/>
                        <a:pt x="251" y="166"/>
                        <a:pt x="251" y="133"/>
                      </a:cubicBezTo>
                      <a:cubicBezTo>
                        <a:pt x="251" y="100"/>
                        <a:pt x="238" y="71"/>
                        <a:pt x="217" y="49"/>
                      </a:cubicBezTo>
                      <a:cubicBezTo>
                        <a:pt x="195" y="28"/>
                        <a:pt x="166" y="15"/>
                        <a:pt x="133" y="15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solidFill>
                      <a:srgbClr val="31C7FC"/>
                    </a:solidFill>
                  </a:endParaRPr>
                </a:p>
              </p:txBody>
            </p:sp>
            <p:sp>
              <p:nvSpPr>
                <p:cNvPr id="5" name="íṩļîḍe">
                  <a:extLst>
                    <a:ext uri="{FF2B5EF4-FFF2-40B4-BE49-F238E27FC236}">
                      <a16:creationId xmlns:a16="http://schemas.microsoft.com/office/drawing/2014/main" id="{F960E3FB-4CB1-41B3-AE5C-1F5C60A54593}"/>
                    </a:ext>
                  </a:extLst>
                </p:cNvPr>
                <p:cNvSpPr/>
                <p:nvPr/>
              </p:nvSpPr>
              <p:spPr bwMode="auto">
                <a:xfrm>
                  <a:off x="5392738" y="3179763"/>
                  <a:ext cx="1420813" cy="490537"/>
                </a:xfrm>
                <a:custGeom>
                  <a:avLst/>
                  <a:gdLst>
                    <a:gd name="T0" fmla="*/ 180 w 200"/>
                    <a:gd name="T1" fmla="*/ 46 h 69"/>
                    <a:gd name="T2" fmla="*/ 200 w 200"/>
                    <a:gd name="T3" fmla="*/ 46 h 69"/>
                    <a:gd name="T4" fmla="*/ 200 w 200"/>
                    <a:gd name="T5" fmla="*/ 63 h 69"/>
                    <a:gd name="T6" fmla="*/ 160 w 200"/>
                    <a:gd name="T7" fmla="*/ 63 h 69"/>
                    <a:gd name="T8" fmla="*/ 160 w 200"/>
                    <a:gd name="T9" fmla="*/ 6 h 69"/>
                    <a:gd name="T10" fmla="*/ 180 w 200"/>
                    <a:gd name="T11" fmla="*/ 6 h 69"/>
                    <a:gd name="T12" fmla="*/ 180 w 200"/>
                    <a:gd name="T13" fmla="*/ 46 h 69"/>
                    <a:gd name="T14" fmla="*/ 115 w 200"/>
                    <a:gd name="T15" fmla="*/ 43 h 69"/>
                    <a:gd name="T16" fmla="*/ 83 w 200"/>
                    <a:gd name="T17" fmla="*/ 69 h 69"/>
                    <a:gd name="T18" fmla="*/ 53 w 200"/>
                    <a:gd name="T19" fmla="*/ 45 h 69"/>
                    <a:gd name="T20" fmla="*/ 26 w 200"/>
                    <a:gd name="T21" fmla="*/ 63 h 69"/>
                    <a:gd name="T22" fmla="*/ 0 w 200"/>
                    <a:gd name="T23" fmla="*/ 63 h 69"/>
                    <a:gd name="T24" fmla="*/ 0 w 200"/>
                    <a:gd name="T25" fmla="*/ 6 h 69"/>
                    <a:gd name="T26" fmla="*/ 26 w 200"/>
                    <a:gd name="T27" fmla="*/ 6 h 69"/>
                    <a:gd name="T28" fmla="*/ 53 w 200"/>
                    <a:gd name="T29" fmla="*/ 23 h 69"/>
                    <a:gd name="T30" fmla="*/ 83 w 200"/>
                    <a:gd name="T31" fmla="*/ 0 h 69"/>
                    <a:gd name="T32" fmla="*/ 94 w 200"/>
                    <a:gd name="T33" fmla="*/ 8 h 69"/>
                    <a:gd name="T34" fmla="*/ 66 w 200"/>
                    <a:gd name="T35" fmla="*/ 30 h 69"/>
                    <a:gd name="T36" fmla="*/ 71 w 200"/>
                    <a:gd name="T37" fmla="*/ 34 h 69"/>
                    <a:gd name="T38" fmla="*/ 99 w 200"/>
                    <a:gd name="T39" fmla="*/ 12 h 69"/>
                    <a:gd name="T40" fmla="*/ 110 w 200"/>
                    <a:gd name="T41" fmla="*/ 21 h 69"/>
                    <a:gd name="T42" fmla="*/ 83 w 200"/>
                    <a:gd name="T43" fmla="*/ 43 h 69"/>
                    <a:gd name="T44" fmla="*/ 88 w 200"/>
                    <a:gd name="T45" fmla="*/ 47 h 69"/>
                    <a:gd name="T46" fmla="*/ 115 w 200"/>
                    <a:gd name="T47" fmla="*/ 25 h 69"/>
                    <a:gd name="T48" fmla="*/ 115 w 200"/>
                    <a:gd name="T49" fmla="*/ 6 h 69"/>
                    <a:gd name="T50" fmla="*/ 135 w 200"/>
                    <a:gd name="T51" fmla="*/ 6 h 69"/>
                    <a:gd name="T52" fmla="*/ 135 w 200"/>
                    <a:gd name="T53" fmla="*/ 46 h 69"/>
                    <a:gd name="T54" fmla="*/ 155 w 200"/>
                    <a:gd name="T55" fmla="*/ 46 h 69"/>
                    <a:gd name="T56" fmla="*/ 155 w 200"/>
                    <a:gd name="T57" fmla="*/ 63 h 69"/>
                    <a:gd name="T58" fmla="*/ 115 w 200"/>
                    <a:gd name="T59" fmla="*/ 63 h 69"/>
                    <a:gd name="T60" fmla="*/ 115 w 200"/>
                    <a:gd name="T61" fmla="*/ 43 h 69"/>
                    <a:gd name="T62" fmla="*/ 36 w 200"/>
                    <a:gd name="T63" fmla="*/ 34 h 69"/>
                    <a:gd name="T64" fmla="*/ 24 w 200"/>
                    <a:gd name="T65" fmla="*/ 22 h 69"/>
                    <a:gd name="T66" fmla="*/ 19 w 200"/>
                    <a:gd name="T67" fmla="*/ 22 h 69"/>
                    <a:gd name="T68" fmla="*/ 19 w 200"/>
                    <a:gd name="T69" fmla="*/ 46 h 69"/>
                    <a:gd name="T70" fmla="*/ 24 w 200"/>
                    <a:gd name="T71" fmla="*/ 46 h 69"/>
                    <a:gd name="T72" fmla="*/ 36 w 200"/>
                    <a:gd name="T73" fmla="*/ 34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200" h="69">
                      <a:moveTo>
                        <a:pt x="180" y="46"/>
                      </a:moveTo>
                      <a:cubicBezTo>
                        <a:pt x="200" y="46"/>
                        <a:pt x="200" y="46"/>
                        <a:pt x="200" y="46"/>
                      </a:cubicBezTo>
                      <a:cubicBezTo>
                        <a:pt x="200" y="63"/>
                        <a:pt x="200" y="63"/>
                        <a:pt x="200" y="63"/>
                      </a:cubicBezTo>
                      <a:cubicBezTo>
                        <a:pt x="160" y="63"/>
                        <a:pt x="160" y="63"/>
                        <a:pt x="160" y="63"/>
                      </a:cubicBezTo>
                      <a:cubicBezTo>
                        <a:pt x="160" y="6"/>
                        <a:pt x="160" y="6"/>
                        <a:pt x="160" y="6"/>
                      </a:cubicBezTo>
                      <a:cubicBezTo>
                        <a:pt x="180" y="6"/>
                        <a:pt x="180" y="6"/>
                        <a:pt x="180" y="6"/>
                      </a:cubicBezTo>
                      <a:lnTo>
                        <a:pt x="180" y="46"/>
                      </a:lnTo>
                      <a:close/>
                      <a:moveTo>
                        <a:pt x="115" y="43"/>
                      </a:moveTo>
                      <a:cubicBezTo>
                        <a:pt x="83" y="69"/>
                        <a:pt x="83" y="69"/>
                        <a:pt x="83" y="69"/>
                      </a:cubicBezTo>
                      <a:cubicBezTo>
                        <a:pt x="53" y="45"/>
                        <a:pt x="53" y="45"/>
                        <a:pt x="53" y="45"/>
                      </a:cubicBezTo>
                      <a:cubicBezTo>
                        <a:pt x="48" y="55"/>
                        <a:pt x="38" y="63"/>
                        <a:pt x="26" y="63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26" y="6"/>
                        <a:pt x="26" y="6"/>
                        <a:pt x="26" y="6"/>
                      </a:cubicBezTo>
                      <a:cubicBezTo>
                        <a:pt x="39" y="6"/>
                        <a:pt x="49" y="14"/>
                        <a:pt x="53" y="23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94" y="8"/>
                        <a:pt x="94" y="8"/>
                        <a:pt x="94" y="8"/>
                      </a:cubicBezTo>
                      <a:cubicBezTo>
                        <a:pt x="66" y="30"/>
                        <a:pt x="66" y="30"/>
                        <a:pt x="66" y="30"/>
                      </a:cubicBezTo>
                      <a:cubicBezTo>
                        <a:pt x="71" y="34"/>
                        <a:pt x="71" y="34"/>
                        <a:pt x="71" y="34"/>
                      </a:cubicBezTo>
                      <a:cubicBezTo>
                        <a:pt x="99" y="12"/>
                        <a:pt x="99" y="12"/>
                        <a:pt x="99" y="12"/>
                      </a:cubicBezTo>
                      <a:cubicBezTo>
                        <a:pt x="110" y="21"/>
                        <a:pt x="110" y="21"/>
                        <a:pt x="110" y="21"/>
                      </a:cubicBezTo>
                      <a:cubicBezTo>
                        <a:pt x="83" y="43"/>
                        <a:pt x="83" y="43"/>
                        <a:pt x="83" y="43"/>
                      </a:cubicBezTo>
                      <a:cubicBezTo>
                        <a:pt x="88" y="47"/>
                        <a:pt x="88" y="47"/>
                        <a:pt x="88" y="47"/>
                      </a:cubicBezTo>
                      <a:cubicBezTo>
                        <a:pt x="115" y="25"/>
                        <a:pt x="115" y="25"/>
                        <a:pt x="115" y="25"/>
                      </a:cubicBezTo>
                      <a:cubicBezTo>
                        <a:pt x="115" y="6"/>
                        <a:pt x="115" y="6"/>
                        <a:pt x="115" y="6"/>
                      </a:cubicBezTo>
                      <a:cubicBezTo>
                        <a:pt x="135" y="6"/>
                        <a:pt x="135" y="6"/>
                        <a:pt x="135" y="6"/>
                      </a:cubicBezTo>
                      <a:cubicBezTo>
                        <a:pt x="135" y="46"/>
                        <a:pt x="135" y="46"/>
                        <a:pt x="135" y="46"/>
                      </a:cubicBezTo>
                      <a:cubicBezTo>
                        <a:pt x="155" y="46"/>
                        <a:pt x="155" y="46"/>
                        <a:pt x="155" y="46"/>
                      </a:cubicBezTo>
                      <a:cubicBezTo>
                        <a:pt x="155" y="63"/>
                        <a:pt x="155" y="63"/>
                        <a:pt x="155" y="63"/>
                      </a:cubicBezTo>
                      <a:cubicBezTo>
                        <a:pt x="115" y="63"/>
                        <a:pt x="115" y="63"/>
                        <a:pt x="115" y="63"/>
                      </a:cubicBezTo>
                      <a:lnTo>
                        <a:pt x="115" y="43"/>
                      </a:lnTo>
                      <a:close/>
                      <a:moveTo>
                        <a:pt x="36" y="34"/>
                      </a:moveTo>
                      <a:cubicBezTo>
                        <a:pt x="36" y="26"/>
                        <a:pt x="31" y="22"/>
                        <a:pt x="24" y="22"/>
                      </a:cubicBezTo>
                      <a:cubicBezTo>
                        <a:pt x="19" y="22"/>
                        <a:pt x="19" y="22"/>
                        <a:pt x="19" y="22"/>
                      </a:cubicBezTo>
                      <a:cubicBezTo>
                        <a:pt x="19" y="46"/>
                        <a:pt x="19" y="46"/>
                        <a:pt x="19" y="46"/>
                      </a:cubicBezTo>
                      <a:cubicBezTo>
                        <a:pt x="24" y="46"/>
                        <a:pt x="24" y="46"/>
                        <a:pt x="24" y="46"/>
                      </a:cubicBezTo>
                      <a:cubicBezTo>
                        <a:pt x="30" y="46"/>
                        <a:pt x="36" y="43"/>
                        <a:pt x="36" y="34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 dirty="0">
                    <a:solidFill>
                      <a:srgbClr val="31C7FC"/>
                    </a:solidFill>
                  </a:endParaRPr>
                </a:p>
              </p:txBody>
            </p:sp>
          </p:grpSp>
          <p:grpSp>
            <p:nvGrpSpPr>
              <p:cNvPr id="585" name="组合 584">
                <a:extLst>
                  <a:ext uri="{FF2B5EF4-FFF2-40B4-BE49-F238E27FC236}">
                    <a16:creationId xmlns:a16="http://schemas.microsoft.com/office/drawing/2014/main" id="{684E7AEB-E64A-45DD-97BC-0D21EB7EC66C}"/>
                  </a:ext>
                </a:extLst>
              </p:cNvPr>
              <p:cNvGrpSpPr/>
              <p:nvPr/>
            </p:nvGrpSpPr>
            <p:grpSpPr>
              <a:xfrm>
                <a:off x="8752206" y="4207524"/>
                <a:ext cx="1629468" cy="1209713"/>
                <a:chOff x="-2779998" y="5131500"/>
                <a:chExt cx="1629468" cy="1209713"/>
              </a:xfrm>
              <a:solidFill>
                <a:srgbClr val="31C7FC"/>
              </a:solidFill>
            </p:grpSpPr>
            <p:grpSp>
              <p:nvGrpSpPr>
                <p:cNvPr id="586" name="组合 585">
                  <a:extLst>
                    <a:ext uri="{FF2B5EF4-FFF2-40B4-BE49-F238E27FC236}">
                      <a16:creationId xmlns:a16="http://schemas.microsoft.com/office/drawing/2014/main" id="{C050579E-85D6-4F38-A2EB-5C412535CAAB}"/>
                    </a:ext>
                  </a:extLst>
                </p:cNvPr>
                <p:cNvGrpSpPr/>
                <p:nvPr/>
              </p:nvGrpSpPr>
              <p:grpSpPr>
                <a:xfrm>
                  <a:off x="-2779998" y="5131500"/>
                  <a:ext cx="1629468" cy="1106557"/>
                  <a:chOff x="1111251" y="4673600"/>
                  <a:chExt cx="5238749" cy="3557587"/>
                </a:xfrm>
                <a:grpFill/>
              </p:grpSpPr>
              <p:sp>
                <p:nvSpPr>
                  <p:cNvPr id="588" name="Freeform 9">
                    <a:extLst>
                      <a:ext uri="{FF2B5EF4-FFF2-40B4-BE49-F238E27FC236}">
                        <a16:creationId xmlns:a16="http://schemas.microsoft.com/office/drawing/2014/main" id="{12C67AB5-72D0-406A-901F-B608406A0E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207125" y="6164263"/>
                    <a:ext cx="142875" cy="265112"/>
                  </a:xfrm>
                  <a:custGeom>
                    <a:avLst/>
                    <a:gdLst>
                      <a:gd name="T0" fmla="*/ 58 w 58"/>
                      <a:gd name="T1" fmla="*/ 61 h 107"/>
                      <a:gd name="T2" fmla="*/ 16 w 58"/>
                      <a:gd name="T3" fmla="*/ 107 h 107"/>
                      <a:gd name="T4" fmla="*/ 41 w 58"/>
                      <a:gd name="T5" fmla="*/ 3 h 107"/>
                      <a:gd name="T6" fmla="*/ 58 w 58"/>
                      <a:gd name="T7" fmla="*/ 5 h 107"/>
                      <a:gd name="T8" fmla="*/ 58 w 58"/>
                      <a:gd name="T9" fmla="*/ 61 h 1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8" h="107">
                        <a:moveTo>
                          <a:pt x="58" y="61"/>
                        </a:moveTo>
                        <a:cubicBezTo>
                          <a:pt x="45" y="76"/>
                          <a:pt x="31" y="90"/>
                          <a:pt x="16" y="107"/>
                        </a:cubicBezTo>
                        <a:cubicBezTo>
                          <a:pt x="0" y="65"/>
                          <a:pt x="13" y="32"/>
                          <a:pt x="41" y="3"/>
                        </a:cubicBezTo>
                        <a:cubicBezTo>
                          <a:pt x="43" y="0"/>
                          <a:pt x="52" y="4"/>
                          <a:pt x="58" y="5"/>
                        </a:cubicBezTo>
                        <a:cubicBezTo>
                          <a:pt x="58" y="24"/>
                          <a:pt x="58" y="42"/>
                          <a:pt x="58" y="6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89" name="Freeform 10">
                    <a:extLst>
                      <a:ext uri="{FF2B5EF4-FFF2-40B4-BE49-F238E27FC236}">
                        <a16:creationId xmlns:a16="http://schemas.microsoft.com/office/drawing/2014/main" id="{E3F0595E-21E9-4387-B9AD-85B10591F8C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189663" y="6373813"/>
                    <a:ext cx="160337" cy="307975"/>
                  </a:xfrm>
                  <a:custGeom>
                    <a:avLst/>
                    <a:gdLst>
                      <a:gd name="T0" fmla="*/ 65 w 65"/>
                      <a:gd name="T1" fmla="*/ 55 h 124"/>
                      <a:gd name="T2" fmla="*/ 15 w 65"/>
                      <a:gd name="T3" fmla="*/ 124 h 124"/>
                      <a:gd name="T4" fmla="*/ 65 w 65"/>
                      <a:gd name="T5" fmla="*/ 0 h 124"/>
                      <a:gd name="T6" fmla="*/ 65 w 65"/>
                      <a:gd name="T7" fmla="*/ 55 h 1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5" h="124">
                        <a:moveTo>
                          <a:pt x="65" y="55"/>
                        </a:moveTo>
                        <a:cubicBezTo>
                          <a:pt x="50" y="76"/>
                          <a:pt x="34" y="98"/>
                          <a:pt x="15" y="124"/>
                        </a:cubicBezTo>
                        <a:cubicBezTo>
                          <a:pt x="0" y="63"/>
                          <a:pt x="32" y="31"/>
                          <a:pt x="65" y="0"/>
                        </a:cubicBezTo>
                        <a:cubicBezTo>
                          <a:pt x="65" y="18"/>
                          <a:pt x="65" y="37"/>
                          <a:pt x="65" y="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90" name="Freeform 11">
                    <a:extLst>
                      <a:ext uri="{FF2B5EF4-FFF2-40B4-BE49-F238E27FC236}">
                        <a16:creationId xmlns:a16="http://schemas.microsoft.com/office/drawing/2014/main" id="{9AE40F7B-A729-4EA3-AEE9-06C092F3D11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24063" y="4686300"/>
                    <a:ext cx="274637" cy="174625"/>
                  </a:xfrm>
                  <a:custGeom>
                    <a:avLst/>
                    <a:gdLst>
                      <a:gd name="T0" fmla="*/ 0 w 111"/>
                      <a:gd name="T1" fmla="*/ 69 h 71"/>
                      <a:gd name="T2" fmla="*/ 111 w 111"/>
                      <a:gd name="T3" fmla="*/ 2 h 71"/>
                      <a:gd name="T4" fmla="*/ 0 w 111"/>
                      <a:gd name="T5" fmla="*/ 69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11" h="71">
                        <a:moveTo>
                          <a:pt x="0" y="69"/>
                        </a:moveTo>
                        <a:cubicBezTo>
                          <a:pt x="23" y="23"/>
                          <a:pt x="58" y="0"/>
                          <a:pt x="111" y="2"/>
                        </a:cubicBezTo>
                        <a:cubicBezTo>
                          <a:pt x="87" y="47"/>
                          <a:pt x="52" y="71"/>
                          <a:pt x="0" y="6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91" name="Freeform 12">
                    <a:extLst>
                      <a:ext uri="{FF2B5EF4-FFF2-40B4-BE49-F238E27FC236}">
                        <a16:creationId xmlns:a16="http://schemas.microsoft.com/office/drawing/2014/main" id="{792087A0-A9B2-42D2-B016-F6A39B08D79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175250" y="4673600"/>
                    <a:ext cx="266700" cy="176212"/>
                  </a:xfrm>
                  <a:custGeom>
                    <a:avLst/>
                    <a:gdLst>
                      <a:gd name="T0" fmla="*/ 0 w 108"/>
                      <a:gd name="T1" fmla="*/ 6 h 71"/>
                      <a:gd name="T2" fmla="*/ 108 w 108"/>
                      <a:gd name="T3" fmla="*/ 67 h 71"/>
                      <a:gd name="T4" fmla="*/ 0 w 108"/>
                      <a:gd name="T5" fmla="*/ 6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08" h="71">
                        <a:moveTo>
                          <a:pt x="0" y="6"/>
                        </a:moveTo>
                        <a:cubicBezTo>
                          <a:pt x="53" y="0"/>
                          <a:pt x="83" y="28"/>
                          <a:pt x="108" y="67"/>
                        </a:cubicBezTo>
                        <a:cubicBezTo>
                          <a:pt x="50" y="71"/>
                          <a:pt x="39" y="64"/>
                          <a:pt x="0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92" name="Freeform 13">
                    <a:extLst>
                      <a:ext uri="{FF2B5EF4-FFF2-40B4-BE49-F238E27FC236}">
                        <a16:creationId xmlns:a16="http://schemas.microsoft.com/office/drawing/2014/main" id="{4C5CBCE4-B548-4212-B6BA-6426D1B16D9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86450" y="5514975"/>
                    <a:ext cx="230187" cy="219075"/>
                  </a:xfrm>
                  <a:custGeom>
                    <a:avLst/>
                    <a:gdLst>
                      <a:gd name="T0" fmla="*/ 93 w 93"/>
                      <a:gd name="T1" fmla="*/ 77 h 89"/>
                      <a:gd name="T2" fmla="*/ 78 w 93"/>
                      <a:gd name="T3" fmla="*/ 87 h 89"/>
                      <a:gd name="T4" fmla="*/ 0 w 93"/>
                      <a:gd name="T5" fmla="*/ 0 h 89"/>
                      <a:gd name="T6" fmla="*/ 82 w 93"/>
                      <a:gd name="T7" fmla="*/ 49 h 89"/>
                      <a:gd name="T8" fmla="*/ 93 w 93"/>
                      <a:gd name="T9" fmla="*/ 77 h 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3" h="89">
                        <a:moveTo>
                          <a:pt x="93" y="77"/>
                        </a:moveTo>
                        <a:cubicBezTo>
                          <a:pt x="88" y="81"/>
                          <a:pt x="81" y="89"/>
                          <a:pt x="78" y="87"/>
                        </a:cubicBezTo>
                        <a:cubicBezTo>
                          <a:pt x="35" y="74"/>
                          <a:pt x="27" y="65"/>
                          <a:pt x="0" y="0"/>
                        </a:cubicBezTo>
                        <a:cubicBezTo>
                          <a:pt x="33" y="20"/>
                          <a:pt x="57" y="35"/>
                          <a:pt x="82" y="49"/>
                        </a:cubicBezTo>
                        <a:cubicBezTo>
                          <a:pt x="85" y="59"/>
                          <a:pt x="89" y="68"/>
                          <a:pt x="93" y="7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93" name="Freeform 14">
                    <a:extLst>
                      <a:ext uri="{FF2B5EF4-FFF2-40B4-BE49-F238E27FC236}">
                        <a16:creationId xmlns:a16="http://schemas.microsoft.com/office/drawing/2014/main" id="{98E37B2D-4FA9-4DF4-A6FB-3A74F462911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45100" y="7708900"/>
                    <a:ext cx="188912" cy="255587"/>
                  </a:xfrm>
                  <a:custGeom>
                    <a:avLst/>
                    <a:gdLst>
                      <a:gd name="T0" fmla="*/ 11 w 77"/>
                      <a:gd name="T1" fmla="*/ 103 h 103"/>
                      <a:gd name="T2" fmla="*/ 77 w 77"/>
                      <a:gd name="T3" fmla="*/ 0 h 103"/>
                      <a:gd name="T4" fmla="*/ 56 w 77"/>
                      <a:gd name="T5" fmla="*/ 76 h 103"/>
                      <a:gd name="T6" fmla="*/ 11 w 77"/>
                      <a:gd name="T7" fmla="*/ 103 h 1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7" h="103">
                        <a:moveTo>
                          <a:pt x="11" y="103"/>
                        </a:moveTo>
                        <a:cubicBezTo>
                          <a:pt x="0" y="63"/>
                          <a:pt x="19" y="32"/>
                          <a:pt x="77" y="0"/>
                        </a:cubicBezTo>
                        <a:cubicBezTo>
                          <a:pt x="69" y="28"/>
                          <a:pt x="62" y="52"/>
                          <a:pt x="56" y="76"/>
                        </a:cubicBezTo>
                        <a:cubicBezTo>
                          <a:pt x="41" y="85"/>
                          <a:pt x="26" y="94"/>
                          <a:pt x="11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94" name="Freeform 15">
                    <a:extLst>
                      <a:ext uri="{FF2B5EF4-FFF2-40B4-BE49-F238E27FC236}">
                        <a16:creationId xmlns:a16="http://schemas.microsoft.com/office/drawing/2014/main" id="{5264127B-B5C5-44F0-A21E-3A8A22CA9E0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222500" y="7835900"/>
                    <a:ext cx="209550" cy="223837"/>
                  </a:xfrm>
                  <a:custGeom>
                    <a:avLst/>
                    <a:gdLst>
                      <a:gd name="T0" fmla="*/ 43 w 85"/>
                      <a:gd name="T1" fmla="*/ 74 h 91"/>
                      <a:gd name="T2" fmla="*/ 0 w 85"/>
                      <a:gd name="T3" fmla="*/ 0 h 91"/>
                      <a:gd name="T4" fmla="*/ 85 w 85"/>
                      <a:gd name="T5" fmla="*/ 79 h 91"/>
                      <a:gd name="T6" fmla="*/ 76 w 85"/>
                      <a:gd name="T7" fmla="*/ 91 h 91"/>
                      <a:gd name="T8" fmla="*/ 43 w 85"/>
                      <a:gd name="T9" fmla="*/ 74 h 9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5" h="91">
                        <a:moveTo>
                          <a:pt x="43" y="74"/>
                        </a:moveTo>
                        <a:cubicBezTo>
                          <a:pt x="29" y="51"/>
                          <a:pt x="16" y="28"/>
                          <a:pt x="0" y="0"/>
                        </a:cubicBezTo>
                        <a:cubicBezTo>
                          <a:pt x="53" y="7"/>
                          <a:pt x="73" y="40"/>
                          <a:pt x="85" y="79"/>
                        </a:cubicBezTo>
                        <a:cubicBezTo>
                          <a:pt x="85" y="82"/>
                          <a:pt x="79" y="87"/>
                          <a:pt x="76" y="91"/>
                        </a:cubicBezTo>
                        <a:cubicBezTo>
                          <a:pt x="65" y="85"/>
                          <a:pt x="54" y="80"/>
                          <a:pt x="43" y="7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95" name="Freeform 16">
                    <a:extLst>
                      <a:ext uri="{FF2B5EF4-FFF2-40B4-BE49-F238E27FC236}">
                        <a16:creationId xmlns:a16="http://schemas.microsoft.com/office/drawing/2014/main" id="{33A0A19C-B2AC-4B26-A970-0BD84B0512E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29325" y="6586538"/>
                    <a:ext cx="142875" cy="300037"/>
                  </a:xfrm>
                  <a:custGeom>
                    <a:avLst/>
                    <a:gdLst>
                      <a:gd name="T0" fmla="*/ 55 w 58"/>
                      <a:gd name="T1" fmla="*/ 103 h 121"/>
                      <a:gd name="T2" fmla="*/ 40 w 58"/>
                      <a:gd name="T3" fmla="*/ 121 h 121"/>
                      <a:gd name="T4" fmla="*/ 26 w 58"/>
                      <a:gd name="T5" fmla="*/ 0 h 121"/>
                      <a:gd name="T6" fmla="*/ 58 w 58"/>
                      <a:gd name="T7" fmla="*/ 79 h 121"/>
                      <a:gd name="T8" fmla="*/ 55 w 58"/>
                      <a:gd name="T9" fmla="*/ 103 h 1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8" h="121">
                        <a:moveTo>
                          <a:pt x="55" y="103"/>
                        </a:moveTo>
                        <a:cubicBezTo>
                          <a:pt x="50" y="109"/>
                          <a:pt x="45" y="115"/>
                          <a:pt x="40" y="121"/>
                        </a:cubicBezTo>
                        <a:cubicBezTo>
                          <a:pt x="11" y="85"/>
                          <a:pt x="0" y="49"/>
                          <a:pt x="26" y="0"/>
                        </a:cubicBezTo>
                        <a:cubicBezTo>
                          <a:pt x="38" y="29"/>
                          <a:pt x="48" y="54"/>
                          <a:pt x="58" y="79"/>
                        </a:cubicBezTo>
                        <a:cubicBezTo>
                          <a:pt x="57" y="87"/>
                          <a:pt x="56" y="95"/>
                          <a:pt x="55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96" name="Freeform 17">
                    <a:extLst>
                      <a:ext uri="{FF2B5EF4-FFF2-40B4-BE49-F238E27FC236}">
                        <a16:creationId xmlns:a16="http://schemas.microsoft.com/office/drawing/2014/main" id="{7B257ABA-EAE5-4B43-AE2A-D83498B758C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24488" y="4695825"/>
                    <a:ext cx="182562" cy="242887"/>
                  </a:xfrm>
                  <a:custGeom>
                    <a:avLst/>
                    <a:gdLst>
                      <a:gd name="T0" fmla="*/ 28 w 74"/>
                      <a:gd name="T1" fmla="*/ 76 h 98"/>
                      <a:gd name="T2" fmla="*/ 0 w 74"/>
                      <a:gd name="T3" fmla="*/ 0 h 98"/>
                      <a:gd name="T4" fmla="*/ 74 w 74"/>
                      <a:gd name="T5" fmla="*/ 98 h 98"/>
                      <a:gd name="T6" fmla="*/ 48 w 74"/>
                      <a:gd name="T7" fmla="*/ 89 h 98"/>
                      <a:gd name="T8" fmla="*/ 28 w 74"/>
                      <a:gd name="T9" fmla="*/ 76 h 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4" h="98">
                        <a:moveTo>
                          <a:pt x="28" y="76"/>
                        </a:moveTo>
                        <a:cubicBezTo>
                          <a:pt x="19" y="52"/>
                          <a:pt x="10" y="28"/>
                          <a:pt x="0" y="0"/>
                        </a:cubicBezTo>
                        <a:cubicBezTo>
                          <a:pt x="60" y="30"/>
                          <a:pt x="64" y="36"/>
                          <a:pt x="74" y="98"/>
                        </a:cubicBezTo>
                        <a:cubicBezTo>
                          <a:pt x="65" y="95"/>
                          <a:pt x="57" y="92"/>
                          <a:pt x="48" y="89"/>
                        </a:cubicBezTo>
                        <a:cubicBezTo>
                          <a:pt x="42" y="85"/>
                          <a:pt x="35" y="81"/>
                          <a:pt x="28" y="7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97" name="Freeform 18">
                    <a:extLst>
                      <a:ext uri="{FF2B5EF4-FFF2-40B4-BE49-F238E27FC236}">
                        <a16:creationId xmlns:a16="http://schemas.microsoft.com/office/drawing/2014/main" id="{43FAB826-95CE-45FC-BCC3-F3F07C6F10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681163" y="4868863"/>
                    <a:ext cx="158750" cy="260350"/>
                  </a:xfrm>
                  <a:custGeom>
                    <a:avLst/>
                    <a:gdLst>
                      <a:gd name="T0" fmla="*/ 16 w 64"/>
                      <a:gd name="T1" fmla="*/ 105 h 105"/>
                      <a:gd name="T2" fmla="*/ 21 w 64"/>
                      <a:gd name="T3" fmla="*/ 28 h 105"/>
                      <a:gd name="T4" fmla="*/ 64 w 64"/>
                      <a:gd name="T5" fmla="*/ 0 h 105"/>
                      <a:gd name="T6" fmla="*/ 41 w 64"/>
                      <a:gd name="T7" fmla="*/ 79 h 105"/>
                      <a:gd name="T8" fmla="*/ 16 w 64"/>
                      <a:gd name="T9" fmla="*/ 105 h 1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4" h="105">
                        <a:moveTo>
                          <a:pt x="16" y="105"/>
                        </a:moveTo>
                        <a:cubicBezTo>
                          <a:pt x="0" y="89"/>
                          <a:pt x="2" y="48"/>
                          <a:pt x="21" y="28"/>
                        </a:cubicBezTo>
                        <a:cubicBezTo>
                          <a:pt x="31" y="17"/>
                          <a:pt x="43" y="7"/>
                          <a:pt x="64" y="0"/>
                        </a:cubicBezTo>
                        <a:cubicBezTo>
                          <a:pt x="56" y="27"/>
                          <a:pt x="48" y="53"/>
                          <a:pt x="41" y="79"/>
                        </a:cubicBezTo>
                        <a:cubicBezTo>
                          <a:pt x="32" y="87"/>
                          <a:pt x="24" y="96"/>
                          <a:pt x="16" y="10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98" name="Freeform 19">
                    <a:extLst>
                      <a:ext uri="{FF2B5EF4-FFF2-40B4-BE49-F238E27FC236}">
                        <a16:creationId xmlns:a16="http://schemas.microsoft.com/office/drawing/2014/main" id="{85F4DA42-4D1F-4C70-8322-7924B70582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81188" y="4903788"/>
                    <a:ext cx="280987" cy="125412"/>
                  </a:xfrm>
                  <a:custGeom>
                    <a:avLst/>
                    <a:gdLst>
                      <a:gd name="T0" fmla="*/ 31 w 114"/>
                      <a:gd name="T1" fmla="*/ 0 h 51"/>
                      <a:gd name="T2" fmla="*/ 114 w 114"/>
                      <a:gd name="T3" fmla="*/ 0 h 51"/>
                      <a:gd name="T4" fmla="*/ 0 w 114"/>
                      <a:gd name="T5" fmla="*/ 24 h 51"/>
                      <a:gd name="T6" fmla="*/ 31 w 114"/>
                      <a:gd name="T7" fmla="*/ 0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4" h="51">
                        <a:moveTo>
                          <a:pt x="31" y="0"/>
                        </a:moveTo>
                        <a:cubicBezTo>
                          <a:pt x="58" y="0"/>
                          <a:pt x="85" y="0"/>
                          <a:pt x="114" y="0"/>
                        </a:cubicBezTo>
                        <a:cubicBezTo>
                          <a:pt x="72" y="44"/>
                          <a:pt x="36" y="51"/>
                          <a:pt x="0" y="24"/>
                        </a:cubicBezTo>
                        <a:cubicBezTo>
                          <a:pt x="11" y="16"/>
                          <a:pt x="21" y="8"/>
                          <a:pt x="3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99" name="Freeform 20">
                    <a:extLst>
                      <a:ext uri="{FF2B5EF4-FFF2-40B4-BE49-F238E27FC236}">
                        <a16:creationId xmlns:a16="http://schemas.microsoft.com/office/drawing/2014/main" id="{587EC28C-6079-4476-B651-C3FAFE8B9CE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91138" y="4883150"/>
                    <a:ext cx="298450" cy="117475"/>
                  </a:xfrm>
                  <a:custGeom>
                    <a:avLst/>
                    <a:gdLst>
                      <a:gd name="T0" fmla="*/ 82 w 121"/>
                      <a:gd name="T1" fmla="*/ 0 h 47"/>
                      <a:gd name="T2" fmla="*/ 102 w 121"/>
                      <a:gd name="T3" fmla="*/ 13 h 47"/>
                      <a:gd name="T4" fmla="*/ 121 w 121"/>
                      <a:gd name="T5" fmla="*/ 36 h 47"/>
                      <a:gd name="T6" fmla="*/ 0 w 121"/>
                      <a:gd name="T7" fmla="*/ 0 h 47"/>
                      <a:gd name="T8" fmla="*/ 82 w 121"/>
                      <a:gd name="T9" fmla="*/ 0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1" h="47">
                        <a:moveTo>
                          <a:pt x="82" y="0"/>
                        </a:moveTo>
                        <a:cubicBezTo>
                          <a:pt x="89" y="5"/>
                          <a:pt x="96" y="9"/>
                          <a:pt x="102" y="13"/>
                        </a:cubicBezTo>
                        <a:cubicBezTo>
                          <a:pt x="108" y="20"/>
                          <a:pt x="114" y="27"/>
                          <a:pt x="121" y="36"/>
                        </a:cubicBezTo>
                        <a:cubicBezTo>
                          <a:pt x="78" y="45"/>
                          <a:pt x="39" y="47"/>
                          <a:pt x="0" y="0"/>
                        </a:cubicBezTo>
                        <a:cubicBezTo>
                          <a:pt x="33" y="0"/>
                          <a:pt x="57" y="0"/>
                          <a:pt x="8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00" name="Freeform 21">
                    <a:extLst>
                      <a:ext uri="{FF2B5EF4-FFF2-40B4-BE49-F238E27FC236}">
                        <a16:creationId xmlns:a16="http://schemas.microsoft.com/office/drawing/2014/main" id="{DB42A796-4C26-4E7F-A91E-409DC581355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55750" y="7548563"/>
                    <a:ext cx="266700" cy="180975"/>
                  </a:xfrm>
                  <a:custGeom>
                    <a:avLst/>
                    <a:gdLst>
                      <a:gd name="T0" fmla="*/ 108 w 108"/>
                      <a:gd name="T1" fmla="*/ 56 h 73"/>
                      <a:gd name="T2" fmla="*/ 0 w 108"/>
                      <a:gd name="T3" fmla="*/ 0 h 73"/>
                      <a:gd name="T4" fmla="*/ 77 w 108"/>
                      <a:gd name="T5" fmla="*/ 18 h 73"/>
                      <a:gd name="T6" fmla="*/ 108 w 108"/>
                      <a:gd name="T7" fmla="*/ 56 h 7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08" h="73">
                        <a:moveTo>
                          <a:pt x="108" y="56"/>
                        </a:moveTo>
                        <a:cubicBezTo>
                          <a:pt x="66" y="73"/>
                          <a:pt x="35" y="58"/>
                          <a:pt x="0" y="0"/>
                        </a:cubicBezTo>
                        <a:cubicBezTo>
                          <a:pt x="28" y="6"/>
                          <a:pt x="53" y="12"/>
                          <a:pt x="77" y="18"/>
                        </a:cubicBezTo>
                        <a:cubicBezTo>
                          <a:pt x="88" y="31"/>
                          <a:pt x="98" y="43"/>
                          <a:pt x="108" y="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01" name="Freeform 22">
                    <a:extLst>
                      <a:ext uri="{FF2B5EF4-FFF2-40B4-BE49-F238E27FC236}">
                        <a16:creationId xmlns:a16="http://schemas.microsoft.com/office/drawing/2014/main" id="{2052AED2-155A-45A6-941B-A361C99BB8E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70038" y="5180013"/>
                    <a:ext cx="260350" cy="155575"/>
                  </a:xfrm>
                  <a:custGeom>
                    <a:avLst/>
                    <a:gdLst>
                      <a:gd name="T0" fmla="*/ 31 w 105"/>
                      <a:gd name="T1" fmla="*/ 15 h 63"/>
                      <a:gd name="T2" fmla="*/ 105 w 105"/>
                      <a:gd name="T3" fmla="*/ 0 h 63"/>
                      <a:gd name="T4" fmla="*/ 16 w 105"/>
                      <a:gd name="T5" fmla="*/ 63 h 63"/>
                      <a:gd name="T6" fmla="*/ 0 w 105"/>
                      <a:gd name="T7" fmla="*/ 53 h 63"/>
                      <a:gd name="T8" fmla="*/ 31 w 105"/>
                      <a:gd name="T9" fmla="*/ 15 h 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5" h="63">
                        <a:moveTo>
                          <a:pt x="31" y="15"/>
                        </a:moveTo>
                        <a:cubicBezTo>
                          <a:pt x="55" y="11"/>
                          <a:pt x="79" y="6"/>
                          <a:pt x="105" y="0"/>
                        </a:cubicBezTo>
                        <a:cubicBezTo>
                          <a:pt x="88" y="43"/>
                          <a:pt x="57" y="60"/>
                          <a:pt x="16" y="63"/>
                        </a:cubicBezTo>
                        <a:cubicBezTo>
                          <a:pt x="11" y="63"/>
                          <a:pt x="5" y="56"/>
                          <a:pt x="0" y="53"/>
                        </a:cubicBezTo>
                        <a:cubicBezTo>
                          <a:pt x="10" y="40"/>
                          <a:pt x="20" y="28"/>
                          <a:pt x="31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02" name="Freeform 23">
                    <a:extLst>
                      <a:ext uri="{FF2B5EF4-FFF2-40B4-BE49-F238E27FC236}">
                        <a16:creationId xmlns:a16="http://schemas.microsoft.com/office/drawing/2014/main" id="{3F59B81D-C8CE-46F2-9FE9-F896B2C508F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827588" y="8115300"/>
                    <a:ext cx="307975" cy="115887"/>
                  </a:xfrm>
                  <a:custGeom>
                    <a:avLst/>
                    <a:gdLst>
                      <a:gd name="T0" fmla="*/ 41 w 125"/>
                      <a:gd name="T1" fmla="*/ 0 h 47"/>
                      <a:gd name="T2" fmla="*/ 125 w 125"/>
                      <a:gd name="T3" fmla="*/ 8 h 47"/>
                      <a:gd name="T4" fmla="*/ 0 w 125"/>
                      <a:gd name="T5" fmla="*/ 10 h 47"/>
                      <a:gd name="T6" fmla="*/ 41 w 125"/>
                      <a:gd name="T7" fmla="*/ 0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5" h="47">
                        <a:moveTo>
                          <a:pt x="41" y="0"/>
                        </a:moveTo>
                        <a:cubicBezTo>
                          <a:pt x="67" y="3"/>
                          <a:pt x="94" y="5"/>
                          <a:pt x="125" y="8"/>
                        </a:cubicBezTo>
                        <a:cubicBezTo>
                          <a:pt x="88" y="46"/>
                          <a:pt x="41" y="47"/>
                          <a:pt x="0" y="10"/>
                        </a:cubicBezTo>
                        <a:cubicBezTo>
                          <a:pt x="14" y="6"/>
                          <a:pt x="27" y="3"/>
                          <a:pt x="4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 dirty="0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03" name="Freeform 24">
                    <a:extLst>
                      <a:ext uri="{FF2B5EF4-FFF2-40B4-BE49-F238E27FC236}">
                        <a16:creationId xmlns:a16="http://schemas.microsoft.com/office/drawing/2014/main" id="{7B9F0836-C08B-4B8B-B3D9-8AC219AD168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827588" y="7926388"/>
                    <a:ext cx="236537" cy="212725"/>
                  </a:xfrm>
                  <a:custGeom>
                    <a:avLst/>
                    <a:gdLst>
                      <a:gd name="T0" fmla="*/ 41 w 96"/>
                      <a:gd name="T1" fmla="*/ 76 h 86"/>
                      <a:gd name="T2" fmla="*/ 0 w 96"/>
                      <a:gd name="T3" fmla="*/ 86 h 86"/>
                      <a:gd name="T4" fmla="*/ 96 w 96"/>
                      <a:gd name="T5" fmla="*/ 0 h 86"/>
                      <a:gd name="T6" fmla="*/ 41 w 96"/>
                      <a:gd name="T7" fmla="*/ 76 h 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6" h="86">
                        <a:moveTo>
                          <a:pt x="41" y="76"/>
                        </a:moveTo>
                        <a:cubicBezTo>
                          <a:pt x="27" y="79"/>
                          <a:pt x="14" y="82"/>
                          <a:pt x="0" y="86"/>
                        </a:cubicBezTo>
                        <a:cubicBezTo>
                          <a:pt x="7" y="37"/>
                          <a:pt x="27" y="18"/>
                          <a:pt x="96" y="0"/>
                        </a:cubicBezTo>
                        <a:cubicBezTo>
                          <a:pt x="75" y="29"/>
                          <a:pt x="58" y="53"/>
                          <a:pt x="41" y="7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04" name="Freeform 25">
                    <a:extLst>
                      <a:ext uri="{FF2B5EF4-FFF2-40B4-BE49-F238E27FC236}">
                        <a16:creationId xmlns:a16="http://schemas.microsoft.com/office/drawing/2014/main" id="{301FE8BD-6D49-4B59-862F-15292456CDC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06650" y="7929563"/>
                    <a:ext cx="244475" cy="209550"/>
                  </a:xfrm>
                  <a:custGeom>
                    <a:avLst/>
                    <a:gdLst>
                      <a:gd name="T0" fmla="*/ 63 w 99"/>
                      <a:gd name="T1" fmla="*/ 72 h 85"/>
                      <a:gd name="T2" fmla="*/ 0 w 99"/>
                      <a:gd name="T3" fmla="*/ 0 h 85"/>
                      <a:gd name="T4" fmla="*/ 97 w 99"/>
                      <a:gd name="T5" fmla="*/ 85 h 85"/>
                      <a:gd name="T6" fmla="*/ 63 w 99"/>
                      <a:gd name="T7" fmla="*/ 72 h 8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9" h="85">
                        <a:moveTo>
                          <a:pt x="63" y="72"/>
                        </a:moveTo>
                        <a:cubicBezTo>
                          <a:pt x="44" y="50"/>
                          <a:pt x="26" y="29"/>
                          <a:pt x="0" y="0"/>
                        </a:cubicBezTo>
                        <a:cubicBezTo>
                          <a:pt x="72" y="15"/>
                          <a:pt x="99" y="42"/>
                          <a:pt x="97" y="85"/>
                        </a:cubicBezTo>
                        <a:cubicBezTo>
                          <a:pt x="86" y="81"/>
                          <a:pt x="75" y="76"/>
                          <a:pt x="63" y="7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05" name="Freeform 26">
                    <a:extLst>
                      <a:ext uri="{FF2B5EF4-FFF2-40B4-BE49-F238E27FC236}">
                        <a16:creationId xmlns:a16="http://schemas.microsoft.com/office/drawing/2014/main" id="{7752A2D4-E95D-4EEC-A0EA-931DDC0E68F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165850" y="6626225"/>
                    <a:ext cx="165100" cy="273050"/>
                  </a:xfrm>
                  <a:custGeom>
                    <a:avLst/>
                    <a:gdLst>
                      <a:gd name="T0" fmla="*/ 0 w 67"/>
                      <a:gd name="T1" fmla="*/ 87 h 110"/>
                      <a:gd name="T2" fmla="*/ 3 w 67"/>
                      <a:gd name="T3" fmla="*/ 63 h 110"/>
                      <a:gd name="T4" fmla="*/ 63 w 67"/>
                      <a:gd name="T5" fmla="*/ 0 h 110"/>
                      <a:gd name="T6" fmla="*/ 0 w 67"/>
                      <a:gd name="T7" fmla="*/ 110 h 110"/>
                      <a:gd name="T8" fmla="*/ 0 w 67"/>
                      <a:gd name="T9" fmla="*/ 87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7" h="110">
                        <a:moveTo>
                          <a:pt x="0" y="87"/>
                        </a:moveTo>
                        <a:cubicBezTo>
                          <a:pt x="1" y="79"/>
                          <a:pt x="2" y="71"/>
                          <a:pt x="3" y="63"/>
                        </a:cubicBezTo>
                        <a:cubicBezTo>
                          <a:pt x="21" y="44"/>
                          <a:pt x="40" y="24"/>
                          <a:pt x="63" y="0"/>
                        </a:cubicBezTo>
                        <a:cubicBezTo>
                          <a:pt x="67" y="56"/>
                          <a:pt x="43" y="87"/>
                          <a:pt x="0" y="110"/>
                        </a:cubicBezTo>
                        <a:cubicBezTo>
                          <a:pt x="0" y="101"/>
                          <a:pt x="0" y="94"/>
                          <a:pt x="0" y="8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06" name="Freeform 27">
                    <a:extLst>
                      <a:ext uri="{FF2B5EF4-FFF2-40B4-BE49-F238E27FC236}">
                        <a16:creationId xmlns:a16="http://schemas.microsoft.com/office/drawing/2014/main" id="{78546376-E328-4CC8-B2F6-B14B64D23CD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35063" y="5919788"/>
                    <a:ext cx="150812" cy="296862"/>
                  </a:xfrm>
                  <a:custGeom>
                    <a:avLst/>
                    <a:gdLst>
                      <a:gd name="T0" fmla="*/ 45 w 61"/>
                      <a:gd name="T1" fmla="*/ 119 h 120"/>
                      <a:gd name="T2" fmla="*/ 20 w 61"/>
                      <a:gd name="T3" fmla="*/ 0 h 120"/>
                      <a:gd name="T4" fmla="*/ 45 w 61"/>
                      <a:gd name="T5" fmla="*/ 120 h 120"/>
                      <a:gd name="T6" fmla="*/ 45 w 61"/>
                      <a:gd name="T7" fmla="*/ 119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1" h="120">
                        <a:moveTo>
                          <a:pt x="45" y="119"/>
                        </a:moveTo>
                        <a:cubicBezTo>
                          <a:pt x="10" y="85"/>
                          <a:pt x="0" y="45"/>
                          <a:pt x="20" y="0"/>
                        </a:cubicBezTo>
                        <a:cubicBezTo>
                          <a:pt x="61" y="33"/>
                          <a:pt x="53" y="76"/>
                          <a:pt x="45" y="120"/>
                        </a:cubicBezTo>
                        <a:lnTo>
                          <a:pt x="45" y="11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07" name="Freeform 28">
                    <a:extLst>
                      <a:ext uri="{FF2B5EF4-FFF2-40B4-BE49-F238E27FC236}">
                        <a16:creationId xmlns:a16="http://schemas.microsoft.com/office/drawing/2014/main" id="{560C83D7-F70E-4A12-88AE-3860861492A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27663" y="7566025"/>
                    <a:ext cx="182562" cy="271462"/>
                  </a:xfrm>
                  <a:custGeom>
                    <a:avLst/>
                    <a:gdLst>
                      <a:gd name="T0" fmla="*/ 21 w 74"/>
                      <a:gd name="T1" fmla="*/ 110 h 110"/>
                      <a:gd name="T2" fmla="*/ 30 w 74"/>
                      <a:gd name="T3" fmla="*/ 32 h 110"/>
                      <a:gd name="T4" fmla="*/ 64 w 74"/>
                      <a:gd name="T5" fmla="*/ 0 h 110"/>
                      <a:gd name="T6" fmla="*/ 74 w 74"/>
                      <a:gd name="T7" fmla="*/ 6 h 110"/>
                      <a:gd name="T8" fmla="*/ 40 w 74"/>
                      <a:gd name="T9" fmla="*/ 91 h 110"/>
                      <a:gd name="T10" fmla="*/ 21 w 74"/>
                      <a:gd name="T11" fmla="*/ 110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74" h="110">
                        <a:moveTo>
                          <a:pt x="21" y="110"/>
                        </a:moveTo>
                        <a:cubicBezTo>
                          <a:pt x="0" y="82"/>
                          <a:pt x="14" y="55"/>
                          <a:pt x="30" y="32"/>
                        </a:cubicBezTo>
                        <a:cubicBezTo>
                          <a:pt x="38" y="19"/>
                          <a:pt x="52" y="11"/>
                          <a:pt x="64" y="0"/>
                        </a:cubicBezTo>
                        <a:cubicBezTo>
                          <a:pt x="68" y="2"/>
                          <a:pt x="71" y="4"/>
                          <a:pt x="74" y="6"/>
                        </a:cubicBezTo>
                        <a:cubicBezTo>
                          <a:pt x="63" y="34"/>
                          <a:pt x="51" y="63"/>
                          <a:pt x="40" y="91"/>
                        </a:cubicBezTo>
                        <a:cubicBezTo>
                          <a:pt x="33" y="98"/>
                          <a:pt x="27" y="104"/>
                          <a:pt x="21" y="1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08" name="Freeform 29">
                    <a:extLst>
                      <a:ext uri="{FF2B5EF4-FFF2-40B4-BE49-F238E27FC236}">
                        <a16:creationId xmlns:a16="http://schemas.microsoft.com/office/drawing/2014/main" id="{ACC50D87-4142-4701-A97E-A056D290482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02313" y="5041900"/>
                    <a:ext cx="136525" cy="247650"/>
                  </a:xfrm>
                  <a:custGeom>
                    <a:avLst/>
                    <a:gdLst>
                      <a:gd name="T0" fmla="*/ 28 w 55"/>
                      <a:gd name="T1" fmla="*/ 88 h 100"/>
                      <a:gd name="T2" fmla="*/ 0 w 55"/>
                      <a:gd name="T3" fmla="*/ 0 h 100"/>
                      <a:gd name="T4" fmla="*/ 53 w 55"/>
                      <a:gd name="T5" fmla="*/ 96 h 100"/>
                      <a:gd name="T6" fmla="*/ 39 w 55"/>
                      <a:gd name="T7" fmla="*/ 100 h 100"/>
                      <a:gd name="T8" fmla="*/ 28 w 55"/>
                      <a:gd name="T9" fmla="*/ 88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5" h="100">
                        <a:moveTo>
                          <a:pt x="28" y="88"/>
                        </a:moveTo>
                        <a:cubicBezTo>
                          <a:pt x="19" y="59"/>
                          <a:pt x="9" y="29"/>
                          <a:pt x="0" y="0"/>
                        </a:cubicBezTo>
                        <a:cubicBezTo>
                          <a:pt x="50" y="18"/>
                          <a:pt x="55" y="56"/>
                          <a:pt x="53" y="96"/>
                        </a:cubicBezTo>
                        <a:cubicBezTo>
                          <a:pt x="52" y="98"/>
                          <a:pt x="44" y="99"/>
                          <a:pt x="39" y="100"/>
                        </a:cubicBezTo>
                        <a:cubicBezTo>
                          <a:pt x="35" y="96"/>
                          <a:pt x="32" y="92"/>
                          <a:pt x="28" y="8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09" name="Freeform 30">
                    <a:extLst>
                      <a:ext uri="{FF2B5EF4-FFF2-40B4-BE49-F238E27FC236}">
                        <a16:creationId xmlns:a16="http://schemas.microsoft.com/office/drawing/2014/main" id="{30F77B1C-0EC2-492D-AF7C-12A1440C46E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11813" y="7405688"/>
                    <a:ext cx="123825" cy="279400"/>
                  </a:xfrm>
                  <a:custGeom>
                    <a:avLst/>
                    <a:gdLst>
                      <a:gd name="T0" fmla="*/ 39 w 50"/>
                      <a:gd name="T1" fmla="*/ 87 h 113"/>
                      <a:gd name="T2" fmla="*/ 11 w 50"/>
                      <a:gd name="T3" fmla="*/ 113 h 113"/>
                      <a:gd name="T4" fmla="*/ 50 w 50"/>
                      <a:gd name="T5" fmla="*/ 0 h 113"/>
                      <a:gd name="T6" fmla="*/ 50 w 50"/>
                      <a:gd name="T7" fmla="*/ 76 h 113"/>
                      <a:gd name="T8" fmla="*/ 39 w 50"/>
                      <a:gd name="T9" fmla="*/ 87 h 1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0" h="113">
                        <a:moveTo>
                          <a:pt x="39" y="87"/>
                        </a:moveTo>
                        <a:cubicBezTo>
                          <a:pt x="30" y="95"/>
                          <a:pt x="22" y="103"/>
                          <a:pt x="11" y="113"/>
                        </a:cubicBezTo>
                        <a:cubicBezTo>
                          <a:pt x="0" y="66"/>
                          <a:pt x="10" y="30"/>
                          <a:pt x="50" y="0"/>
                        </a:cubicBezTo>
                        <a:cubicBezTo>
                          <a:pt x="50" y="27"/>
                          <a:pt x="50" y="52"/>
                          <a:pt x="50" y="76"/>
                        </a:cubicBezTo>
                        <a:cubicBezTo>
                          <a:pt x="46" y="80"/>
                          <a:pt x="43" y="83"/>
                          <a:pt x="39" y="8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10" name="Freeform 31">
                    <a:extLst>
                      <a:ext uri="{FF2B5EF4-FFF2-40B4-BE49-F238E27FC236}">
                        <a16:creationId xmlns:a16="http://schemas.microsoft.com/office/drawing/2014/main" id="{14C9C98B-90C3-402B-89C8-48BF00634CB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30338" y="7340600"/>
                    <a:ext cx="236537" cy="200025"/>
                  </a:xfrm>
                  <a:custGeom>
                    <a:avLst/>
                    <a:gdLst>
                      <a:gd name="T0" fmla="*/ 96 w 96"/>
                      <a:gd name="T1" fmla="*/ 69 h 81"/>
                      <a:gd name="T2" fmla="*/ 0 w 96"/>
                      <a:gd name="T3" fmla="*/ 0 h 81"/>
                      <a:gd name="T4" fmla="*/ 85 w 96"/>
                      <a:gd name="T5" fmla="*/ 48 h 81"/>
                      <a:gd name="T6" fmla="*/ 96 w 96"/>
                      <a:gd name="T7" fmla="*/ 69 h 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6" h="81">
                        <a:moveTo>
                          <a:pt x="96" y="69"/>
                        </a:moveTo>
                        <a:cubicBezTo>
                          <a:pt x="55" y="81"/>
                          <a:pt x="25" y="63"/>
                          <a:pt x="0" y="0"/>
                        </a:cubicBezTo>
                        <a:cubicBezTo>
                          <a:pt x="28" y="16"/>
                          <a:pt x="57" y="32"/>
                          <a:pt x="85" y="48"/>
                        </a:cubicBezTo>
                        <a:cubicBezTo>
                          <a:pt x="89" y="55"/>
                          <a:pt x="92" y="62"/>
                          <a:pt x="96" y="6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11" name="Freeform 32">
                    <a:extLst>
                      <a:ext uri="{FF2B5EF4-FFF2-40B4-BE49-F238E27FC236}">
                        <a16:creationId xmlns:a16="http://schemas.microsoft.com/office/drawing/2014/main" id="{4F0F6E81-F518-4813-A22E-490BA325BBE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30425" y="8018463"/>
                    <a:ext cx="279400" cy="123825"/>
                  </a:xfrm>
                  <a:custGeom>
                    <a:avLst/>
                    <a:gdLst>
                      <a:gd name="T0" fmla="*/ 80 w 113"/>
                      <a:gd name="T1" fmla="*/ 0 h 50"/>
                      <a:gd name="T2" fmla="*/ 113 w 113"/>
                      <a:gd name="T3" fmla="*/ 17 h 50"/>
                      <a:gd name="T4" fmla="*/ 42 w 113"/>
                      <a:gd name="T5" fmla="*/ 37 h 50"/>
                      <a:gd name="T6" fmla="*/ 0 w 113"/>
                      <a:gd name="T7" fmla="*/ 5 h 50"/>
                      <a:gd name="T8" fmla="*/ 80 w 113"/>
                      <a:gd name="T9" fmla="*/ 0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3" h="50">
                        <a:moveTo>
                          <a:pt x="80" y="0"/>
                        </a:moveTo>
                        <a:cubicBezTo>
                          <a:pt x="91" y="6"/>
                          <a:pt x="102" y="11"/>
                          <a:pt x="113" y="17"/>
                        </a:cubicBezTo>
                        <a:cubicBezTo>
                          <a:pt x="98" y="50"/>
                          <a:pt x="67" y="40"/>
                          <a:pt x="42" y="37"/>
                        </a:cubicBezTo>
                        <a:cubicBezTo>
                          <a:pt x="27" y="35"/>
                          <a:pt x="13" y="22"/>
                          <a:pt x="0" y="5"/>
                        </a:cubicBezTo>
                        <a:cubicBezTo>
                          <a:pt x="26" y="3"/>
                          <a:pt x="53" y="2"/>
                          <a:pt x="8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12" name="Freeform 33">
                    <a:extLst>
                      <a:ext uri="{FF2B5EF4-FFF2-40B4-BE49-F238E27FC236}">
                        <a16:creationId xmlns:a16="http://schemas.microsoft.com/office/drawing/2014/main" id="{8480BA69-EE86-4B31-8690-DE246C538E8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60463" y="6642100"/>
                    <a:ext cx="168275" cy="254000"/>
                  </a:xfrm>
                  <a:custGeom>
                    <a:avLst/>
                    <a:gdLst>
                      <a:gd name="T0" fmla="*/ 63 w 68"/>
                      <a:gd name="T1" fmla="*/ 103 h 103"/>
                      <a:gd name="T2" fmla="*/ 0 w 68"/>
                      <a:gd name="T3" fmla="*/ 0 h 103"/>
                      <a:gd name="T4" fmla="*/ 68 w 68"/>
                      <a:gd name="T5" fmla="*/ 70 h 103"/>
                      <a:gd name="T6" fmla="*/ 63 w 68"/>
                      <a:gd name="T7" fmla="*/ 103 h 1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8" h="103">
                        <a:moveTo>
                          <a:pt x="63" y="103"/>
                        </a:moveTo>
                        <a:cubicBezTo>
                          <a:pt x="17" y="87"/>
                          <a:pt x="8" y="73"/>
                          <a:pt x="0" y="0"/>
                        </a:cubicBezTo>
                        <a:cubicBezTo>
                          <a:pt x="26" y="27"/>
                          <a:pt x="47" y="49"/>
                          <a:pt x="68" y="70"/>
                        </a:cubicBezTo>
                        <a:cubicBezTo>
                          <a:pt x="66" y="81"/>
                          <a:pt x="65" y="92"/>
                          <a:pt x="63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13" name="Freeform 34">
                    <a:extLst>
                      <a:ext uri="{FF2B5EF4-FFF2-40B4-BE49-F238E27FC236}">
                        <a16:creationId xmlns:a16="http://schemas.microsoft.com/office/drawing/2014/main" id="{DC6C0CD2-5945-4AD8-8E97-AE9DBE9DB4C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908175" y="7907338"/>
                    <a:ext cx="306387" cy="120650"/>
                  </a:xfrm>
                  <a:custGeom>
                    <a:avLst/>
                    <a:gdLst>
                      <a:gd name="T0" fmla="*/ 124 w 124"/>
                      <a:gd name="T1" fmla="*/ 22 h 49"/>
                      <a:gd name="T2" fmla="*/ 0 w 124"/>
                      <a:gd name="T3" fmla="*/ 0 h 49"/>
                      <a:gd name="T4" fmla="*/ 87 w 124"/>
                      <a:gd name="T5" fmla="*/ 0 h 49"/>
                      <a:gd name="T6" fmla="*/ 124 w 124"/>
                      <a:gd name="T7" fmla="*/ 22 h 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4" h="49">
                        <a:moveTo>
                          <a:pt x="124" y="22"/>
                        </a:moveTo>
                        <a:cubicBezTo>
                          <a:pt x="86" y="49"/>
                          <a:pt x="56" y="45"/>
                          <a:pt x="0" y="0"/>
                        </a:cubicBezTo>
                        <a:cubicBezTo>
                          <a:pt x="33" y="0"/>
                          <a:pt x="60" y="0"/>
                          <a:pt x="87" y="0"/>
                        </a:cubicBezTo>
                        <a:cubicBezTo>
                          <a:pt x="99" y="7"/>
                          <a:pt x="112" y="15"/>
                          <a:pt x="124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14" name="Freeform 35">
                    <a:extLst>
                      <a:ext uri="{FF2B5EF4-FFF2-40B4-BE49-F238E27FC236}">
                        <a16:creationId xmlns:a16="http://schemas.microsoft.com/office/drawing/2014/main" id="{00F9B4AF-5551-4C47-B489-679914E067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36763" y="7713663"/>
                    <a:ext cx="192087" cy="247650"/>
                  </a:xfrm>
                  <a:custGeom>
                    <a:avLst/>
                    <a:gdLst>
                      <a:gd name="T0" fmla="*/ 72 w 78"/>
                      <a:gd name="T1" fmla="*/ 100 h 100"/>
                      <a:gd name="T2" fmla="*/ 35 w 78"/>
                      <a:gd name="T3" fmla="*/ 78 h 100"/>
                      <a:gd name="T4" fmla="*/ 0 w 78"/>
                      <a:gd name="T5" fmla="*/ 0 h 100"/>
                      <a:gd name="T6" fmla="*/ 72 w 78"/>
                      <a:gd name="T7" fmla="*/ 10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8" h="100">
                        <a:moveTo>
                          <a:pt x="72" y="100"/>
                        </a:moveTo>
                        <a:cubicBezTo>
                          <a:pt x="60" y="93"/>
                          <a:pt x="47" y="85"/>
                          <a:pt x="35" y="78"/>
                        </a:cubicBezTo>
                        <a:cubicBezTo>
                          <a:pt x="24" y="53"/>
                          <a:pt x="13" y="29"/>
                          <a:pt x="0" y="0"/>
                        </a:cubicBezTo>
                        <a:cubicBezTo>
                          <a:pt x="60" y="23"/>
                          <a:pt x="78" y="51"/>
                          <a:pt x="72" y="10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15" name="Freeform 36">
                    <a:extLst>
                      <a:ext uri="{FF2B5EF4-FFF2-40B4-BE49-F238E27FC236}">
                        <a16:creationId xmlns:a16="http://schemas.microsoft.com/office/drawing/2014/main" id="{EEDF55E6-71F5-4ABA-8990-0868AE131F6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35150" y="4718050"/>
                    <a:ext cx="206375" cy="244475"/>
                  </a:xfrm>
                  <a:custGeom>
                    <a:avLst/>
                    <a:gdLst>
                      <a:gd name="T0" fmla="*/ 50 w 84"/>
                      <a:gd name="T1" fmla="*/ 75 h 99"/>
                      <a:gd name="T2" fmla="*/ 19 w 84"/>
                      <a:gd name="T3" fmla="*/ 99 h 99"/>
                      <a:gd name="T4" fmla="*/ 38 w 84"/>
                      <a:gd name="T5" fmla="*/ 22 h 99"/>
                      <a:gd name="T6" fmla="*/ 84 w 84"/>
                      <a:gd name="T7" fmla="*/ 0 h 99"/>
                      <a:gd name="T8" fmla="*/ 50 w 84"/>
                      <a:gd name="T9" fmla="*/ 75 h 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4" h="99">
                        <a:moveTo>
                          <a:pt x="50" y="75"/>
                        </a:moveTo>
                        <a:cubicBezTo>
                          <a:pt x="40" y="83"/>
                          <a:pt x="30" y="91"/>
                          <a:pt x="19" y="99"/>
                        </a:cubicBezTo>
                        <a:cubicBezTo>
                          <a:pt x="0" y="67"/>
                          <a:pt x="20" y="44"/>
                          <a:pt x="38" y="22"/>
                        </a:cubicBezTo>
                        <a:cubicBezTo>
                          <a:pt x="48" y="11"/>
                          <a:pt x="64" y="4"/>
                          <a:pt x="84" y="0"/>
                        </a:cubicBezTo>
                        <a:cubicBezTo>
                          <a:pt x="73" y="25"/>
                          <a:pt x="62" y="50"/>
                          <a:pt x="50" y="7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16" name="Freeform 37">
                    <a:extLst>
                      <a:ext uri="{FF2B5EF4-FFF2-40B4-BE49-F238E27FC236}">
                        <a16:creationId xmlns:a16="http://schemas.microsoft.com/office/drawing/2014/main" id="{1AA5D67F-7EBA-4FB3-887B-49433ED6F46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41425" y="6402388"/>
                    <a:ext cx="176212" cy="273050"/>
                  </a:xfrm>
                  <a:custGeom>
                    <a:avLst/>
                    <a:gdLst>
                      <a:gd name="T0" fmla="*/ 23 w 71"/>
                      <a:gd name="T1" fmla="*/ 111 h 111"/>
                      <a:gd name="T2" fmla="*/ 52 w 71"/>
                      <a:gd name="T3" fmla="*/ 0 h 111"/>
                      <a:gd name="T4" fmla="*/ 23 w 71"/>
                      <a:gd name="T5" fmla="*/ 111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1" h="111">
                        <a:moveTo>
                          <a:pt x="23" y="111"/>
                        </a:moveTo>
                        <a:cubicBezTo>
                          <a:pt x="0" y="63"/>
                          <a:pt x="24" y="31"/>
                          <a:pt x="52" y="0"/>
                        </a:cubicBezTo>
                        <a:cubicBezTo>
                          <a:pt x="71" y="46"/>
                          <a:pt x="68" y="57"/>
                          <a:pt x="23" y="1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17" name="Freeform 38">
                    <a:extLst>
                      <a:ext uri="{FF2B5EF4-FFF2-40B4-BE49-F238E27FC236}">
                        <a16:creationId xmlns:a16="http://schemas.microsoft.com/office/drawing/2014/main" id="{94504CEB-2D12-45E4-BDA4-939F442F891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20850" y="5022850"/>
                    <a:ext cx="274637" cy="142875"/>
                  </a:xfrm>
                  <a:custGeom>
                    <a:avLst/>
                    <a:gdLst>
                      <a:gd name="T0" fmla="*/ 0 w 111"/>
                      <a:gd name="T1" fmla="*/ 43 h 58"/>
                      <a:gd name="T2" fmla="*/ 25 w 111"/>
                      <a:gd name="T3" fmla="*/ 17 h 58"/>
                      <a:gd name="T4" fmla="*/ 111 w 111"/>
                      <a:gd name="T5" fmla="*/ 0 h 58"/>
                      <a:gd name="T6" fmla="*/ 5 w 111"/>
                      <a:gd name="T7" fmla="*/ 53 h 58"/>
                      <a:gd name="T8" fmla="*/ 0 w 111"/>
                      <a:gd name="T9" fmla="*/ 43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1" h="58">
                        <a:moveTo>
                          <a:pt x="0" y="43"/>
                        </a:moveTo>
                        <a:cubicBezTo>
                          <a:pt x="8" y="34"/>
                          <a:pt x="16" y="25"/>
                          <a:pt x="25" y="17"/>
                        </a:cubicBezTo>
                        <a:cubicBezTo>
                          <a:pt x="51" y="12"/>
                          <a:pt x="77" y="6"/>
                          <a:pt x="111" y="0"/>
                        </a:cubicBezTo>
                        <a:cubicBezTo>
                          <a:pt x="83" y="47"/>
                          <a:pt x="47" y="58"/>
                          <a:pt x="5" y="53"/>
                        </a:cubicBezTo>
                        <a:cubicBezTo>
                          <a:pt x="3" y="53"/>
                          <a:pt x="2" y="46"/>
                          <a:pt x="0" y="4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18" name="Freeform 39">
                    <a:extLst>
                      <a:ext uri="{FF2B5EF4-FFF2-40B4-BE49-F238E27FC236}">
                        <a16:creationId xmlns:a16="http://schemas.microsoft.com/office/drawing/2014/main" id="{31D3FEF9-19B4-48DE-9F07-F576960EFFD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72138" y="7548563"/>
                    <a:ext cx="250825" cy="158750"/>
                  </a:xfrm>
                  <a:custGeom>
                    <a:avLst/>
                    <a:gdLst>
                      <a:gd name="T0" fmla="*/ 15 w 102"/>
                      <a:gd name="T1" fmla="*/ 29 h 64"/>
                      <a:gd name="T2" fmla="*/ 26 w 102"/>
                      <a:gd name="T3" fmla="*/ 18 h 64"/>
                      <a:gd name="T4" fmla="*/ 102 w 102"/>
                      <a:gd name="T5" fmla="*/ 0 h 64"/>
                      <a:gd name="T6" fmla="*/ 0 w 102"/>
                      <a:gd name="T7" fmla="*/ 63 h 64"/>
                      <a:gd name="T8" fmla="*/ 15 w 102"/>
                      <a:gd name="T9" fmla="*/ 29 h 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2" h="64">
                        <a:moveTo>
                          <a:pt x="15" y="29"/>
                        </a:moveTo>
                        <a:cubicBezTo>
                          <a:pt x="19" y="25"/>
                          <a:pt x="22" y="22"/>
                          <a:pt x="26" y="18"/>
                        </a:cubicBezTo>
                        <a:cubicBezTo>
                          <a:pt x="50" y="12"/>
                          <a:pt x="74" y="6"/>
                          <a:pt x="102" y="0"/>
                        </a:cubicBezTo>
                        <a:cubicBezTo>
                          <a:pt x="81" y="47"/>
                          <a:pt x="47" y="64"/>
                          <a:pt x="0" y="63"/>
                        </a:cubicBezTo>
                        <a:cubicBezTo>
                          <a:pt x="5" y="51"/>
                          <a:pt x="10" y="40"/>
                          <a:pt x="15" y="2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19" name="Freeform 40">
                    <a:extLst>
                      <a:ext uri="{FF2B5EF4-FFF2-40B4-BE49-F238E27FC236}">
                        <a16:creationId xmlns:a16="http://schemas.microsoft.com/office/drawing/2014/main" id="{7BCDFBC1-3E3C-4A3A-B007-F5B4DA42669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72088" y="7897813"/>
                    <a:ext cx="293687" cy="134937"/>
                  </a:xfrm>
                  <a:custGeom>
                    <a:avLst/>
                    <a:gdLst>
                      <a:gd name="T0" fmla="*/ 0 w 119"/>
                      <a:gd name="T1" fmla="*/ 27 h 55"/>
                      <a:gd name="T2" fmla="*/ 45 w 119"/>
                      <a:gd name="T3" fmla="*/ 0 h 55"/>
                      <a:gd name="T4" fmla="*/ 119 w 119"/>
                      <a:gd name="T5" fmla="*/ 0 h 55"/>
                      <a:gd name="T6" fmla="*/ 0 w 119"/>
                      <a:gd name="T7" fmla="*/ 27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9" h="55">
                        <a:moveTo>
                          <a:pt x="0" y="27"/>
                        </a:moveTo>
                        <a:cubicBezTo>
                          <a:pt x="15" y="18"/>
                          <a:pt x="30" y="9"/>
                          <a:pt x="45" y="0"/>
                        </a:cubicBezTo>
                        <a:cubicBezTo>
                          <a:pt x="68" y="0"/>
                          <a:pt x="91" y="0"/>
                          <a:pt x="119" y="0"/>
                        </a:cubicBezTo>
                        <a:cubicBezTo>
                          <a:pt x="74" y="48"/>
                          <a:pt x="39" y="55"/>
                          <a:pt x="0" y="2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20" name="Freeform 41">
                    <a:extLst>
                      <a:ext uri="{FF2B5EF4-FFF2-40B4-BE49-F238E27FC236}">
                        <a16:creationId xmlns:a16="http://schemas.microsoft.com/office/drawing/2014/main" id="{F98F2171-8D62-4A9D-8D86-3804E2F2A6C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2238" y="5240338"/>
                    <a:ext cx="109537" cy="279400"/>
                  </a:xfrm>
                  <a:custGeom>
                    <a:avLst/>
                    <a:gdLst>
                      <a:gd name="T0" fmla="*/ 32 w 44"/>
                      <a:gd name="T1" fmla="*/ 100 h 113"/>
                      <a:gd name="T2" fmla="*/ 14 w 44"/>
                      <a:gd name="T3" fmla="*/ 113 h 113"/>
                      <a:gd name="T4" fmla="*/ 44 w 44"/>
                      <a:gd name="T5" fmla="*/ 0 h 113"/>
                      <a:gd name="T6" fmla="*/ 39 w 44"/>
                      <a:gd name="T7" fmla="*/ 88 h 113"/>
                      <a:gd name="T8" fmla="*/ 32 w 44"/>
                      <a:gd name="T9" fmla="*/ 100 h 1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4" h="113">
                        <a:moveTo>
                          <a:pt x="32" y="100"/>
                        </a:moveTo>
                        <a:cubicBezTo>
                          <a:pt x="26" y="104"/>
                          <a:pt x="20" y="108"/>
                          <a:pt x="14" y="113"/>
                        </a:cubicBezTo>
                        <a:cubicBezTo>
                          <a:pt x="0" y="47"/>
                          <a:pt x="0" y="47"/>
                          <a:pt x="44" y="0"/>
                        </a:cubicBezTo>
                        <a:cubicBezTo>
                          <a:pt x="43" y="29"/>
                          <a:pt x="41" y="59"/>
                          <a:pt x="39" y="88"/>
                        </a:cubicBezTo>
                        <a:cubicBezTo>
                          <a:pt x="36" y="92"/>
                          <a:pt x="34" y="96"/>
                          <a:pt x="32" y="10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21" name="Freeform 42">
                    <a:extLst>
                      <a:ext uri="{FF2B5EF4-FFF2-40B4-BE49-F238E27FC236}">
                        <a16:creationId xmlns:a16="http://schemas.microsoft.com/office/drawing/2014/main" id="{E4204D6C-37D8-4ADF-AD87-B0E6553BED0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333625" y="8107363"/>
                    <a:ext cx="312737" cy="119062"/>
                  </a:xfrm>
                  <a:custGeom>
                    <a:avLst/>
                    <a:gdLst>
                      <a:gd name="T0" fmla="*/ 93 w 127"/>
                      <a:gd name="T1" fmla="*/ 0 h 48"/>
                      <a:gd name="T2" fmla="*/ 127 w 127"/>
                      <a:gd name="T3" fmla="*/ 13 h 48"/>
                      <a:gd name="T4" fmla="*/ 0 w 127"/>
                      <a:gd name="T5" fmla="*/ 14 h 48"/>
                      <a:gd name="T6" fmla="*/ 93 w 127"/>
                      <a:gd name="T7" fmla="*/ 0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7" h="48">
                        <a:moveTo>
                          <a:pt x="93" y="0"/>
                        </a:moveTo>
                        <a:cubicBezTo>
                          <a:pt x="105" y="4"/>
                          <a:pt x="116" y="9"/>
                          <a:pt x="127" y="13"/>
                        </a:cubicBezTo>
                        <a:cubicBezTo>
                          <a:pt x="94" y="46"/>
                          <a:pt x="61" y="48"/>
                          <a:pt x="0" y="14"/>
                        </a:cubicBezTo>
                        <a:cubicBezTo>
                          <a:pt x="38" y="8"/>
                          <a:pt x="65" y="4"/>
                          <a:pt x="9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22" name="Freeform 43">
                    <a:extLst>
                      <a:ext uri="{FF2B5EF4-FFF2-40B4-BE49-F238E27FC236}">
                        <a16:creationId xmlns:a16="http://schemas.microsoft.com/office/drawing/2014/main" id="{EF49B929-D96B-4EC7-ABB1-86883BD6EE9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43025" y="5551488"/>
                    <a:ext cx="234950" cy="207962"/>
                  </a:xfrm>
                  <a:custGeom>
                    <a:avLst/>
                    <a:gdLst>
                      <a:gd name="T0" fmla="*/ 0 w 95"/>
                      <a:gd name="T1" fmla="*/ 84 h 84"/>
                      <a:gd name="T2" fmla="*/ 95 w 95"/>
                      <a:gd name="T3" fmla="*/ 0 h 84"/>
                      <a:gd name="T4" fmla="*/ 1 w 95"/>
                      <a:gd name="T5" fmla="*/ 83 h 84"/>
                      <a:gd name="T6" fmla="*/ 0 w 95"/>
                      <a:gd name="T7" fmla="*/ 84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5" h="84">
                        <a:moveTo>
                          <a:pt x="0" y="84"/>
                        </a:moveTo>
                        <a:cubicBezTo>
                          <a:pt x="50" y="13"/>
                          <a:pt x="50" y="13"/>
                          <a:pt x="95" y="0"/>
                        </a:cubicBezTo>
                        <a:cubicBezTo>
                          <a:pt x="83" y="52"/>
                          <a:pt x="50" y="76"/>
                          <a:pt x="1" y="83"/>
                        </a:cubicBezTo>
                        <a:lnTo>
                          <a:pt x="0" y="84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23" name="Freeform 44">
                    <a:extLst>
                      <a:ext uri="{FF2B5EF4-FFF2-40B4-BE49-F238E27FC236}">
                        <a16:creationId xmlns:a16="http://schemas.microsoft.com/office/drawing/2014/main" id="{BA3B4B0C-C21C-49B9-AE68-DD65B40FDD1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210300" y="5894388"/>
                    <a:ext cx="134937" cy="287337"/>
                  </a:xfrm>
                  <a:custGeom>
                    <a:avLst/>
                    <a:gdLst>
                      <a:gd name="T0" fmla="*/ 0 w 55"/>
                      <a:gd name="T1" fmla="*/ 113 h 116"/>
                      <a:gd name="T2" fmla="*/ 20 w 55"/>
                      <a:gd name="T3" fmla="*/ 0 h 116"/>
                      <a:gd name="T4" fmla="*/ 16 w 55"/>
                      <a:gd name="T5" fmla="*/ 116 h 116"/>
                      <a:gd name="T6" fmla="*/ 0 w 55"/>
                      <a:gd name="T7" fmla="*/ 113 h 1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5" h="116">
                        <a:moveTo>
                          <a:pt x="0" y="113"/>
                        </a:moveTo>
                        <a:cubicBezTo>
                          <a:pt x="6" y="76"/>
                          <a:pt x="13" y="38"/>
                          <a:pt x="20" y="0"/>
                        </a:cubicBezTo>
                        <a:cubicBezTo>
                          <a:pt x="55" y="44"/>
                          <a:pt x="45" y="82"/>
                          <a:pt x="16" y="116"/>
                        </a:cubicBezTo>
                        <a:cubicBezTo>
                          <a:pt x="10" y="115"/>
                          <a:pt x="5" y="114"/>
                          <a:pt x="0" y="1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24" name="Freeform 45">
                    <a:extLst>
                      <a:ext uri="{FF2B5EF4-FFF2-40B4-BE49-F238E27FC236}">
                        <a16:creationId xmlns:a16="http://schemas.microsoft.com/office/drawing/2014/main" id="{7924DCD1-A737-4F8A-9521-3A6D08DEB1F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63725" y="7570788"/>
                    <a:ext cx="168275" cy="282575"/>
                  </a:xfrm>
                  <a:custGeom>
                    <a:avLst/>
                    <a:gdLst>
                      <a:gd name="T0" fmla="*/ 68 w 68"/>
                      <a:gd name="T1" fmla="*/ 114 h 114"/>
                      <a:gd name="T2" fmla="*/ 11 w 68"/>
                      <a:gd name="T3" fmla="*/ 0 h 114"/>
                      <a:gd name="T4" fmla="*/ 68 w 68"/>
                      <a:gd name="T5" fmla="*/ 114 h 1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8" h="114">
                        <a:moveTo>
                          <a:pt x="68" y="114"/>
                        </a:moveTo>
                        <a:cubicBezTo>
                          <a:pt x="35" y="84"/>
                          <a:pt x="0" y="53"/>
                          <a:pt x="11" y="0"/>
                        </a:cubicBezTo>
                        <a:cubicBezTo>
                          <a:pt x="62" y="23"/>
                          <a:pt x="66" y="68"/>
                          <a:pt x="68" y="1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25" name="Freeform 46">
                    <a:extLst>
                      <a:ext uri="{FF2B5EF4-FFF2-40B4-BE49-F238E27FC236}">
                        <a16:creationId xmlns:a16="http://schemas.microsoft.com/office/drawing/2014/main" id="{CF8F5B12-8644-44C3-9176-E0FC788D31B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09675" y="5675313"/>
                    <a:ext cx="123825" cy="293687"/>
                  </a:xfrm>
                  <a:custGeom>
                    <a:avLst/>
                    <a:gdLst>
                      <a:gd name="T0" fmla="*/ 33 w 50"/>
                      <a:gd name="T1" fmla="*/ 118 h 119"/>
                      <a:gd name="T2" fmla="*/ 3 w 50"/>
                      <a:gd name="T3" fmla="*/ 43 h 119"/>
                      <a:gd name="T4" fmla="*/ 16 w 50"/>
                      <a:gd name="T5" fmla="*/ 0 h 119"/>
                      <a:gd name="T6" fmla="*/ 32 w 50"/>
                      <a:gd name="T7" fmla="*/ 119 h 119"/>
                      <a:gd name="T8" fmla="*/ 33 w 50"/>
                      <a:gd name="T9" fmla="*/ 118 h 1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0" h="119">
                        <a:moveTo>
                          <a:pt x="33" y="118"/>
                        </a:moveTo>
                        <a:cubicBezTo>
                          <a:pt x="23" y="93"/>
                          <a:pt x="10" y="69"/>
                          <a:pt x="3" y="43"/>
                        </a:cubicBezTo>
                        <a:cubicBezTo>
                          <a:pt x="0" y="31"/>
                          <a:pt x="11" y="16"/>
                          <a:pt x="16" y="0"/>
                        </a:cubicBezTo>
                        <a:cubicBezTo>
                          <a:pt x="50" y="38"/>
                          <a:pt x="43" y="79"/>
                          <a:pt x="32" y="119"/>
                        </a:cubicBezTo>
                        <a:lnTo>
                          <a:pt x="33" y="118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26" name="Freeform 47">
                    <a:extLst>
                      <a:ext uri="{FF2B5EF4-FFF2-40B4-BE49-F238E27FC236}">
                        <a16:creationId xmlns:a16="http://schemas.microsoft.com/office/drawing/2014/main" id="{421EF9DE-EFB4-4E9B-A532-674204B75C0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05500" y="7021513"/>
                    <a:ext cx="92075" cy="290512"/>
                  </a:xfrm>
                  <a:custGeom>
                    <a:avLst/>
                    <a:gdLst>
                      <a:gd name="T0" fmla="*/ 22 w 37"/>
                      <a:gd name="T1" fmla="*/ 117 h 117"/>
                      <a:gd name="T2" fmla="*/ 1 w 37"/>
                      <a:gd name="T3" fmla="*/ 43 h 117"/>
                      <a:gd name="T4" fmla="*/ 22 w 37"/>
                      <a:gd name="T5" fmla="*/ 0 h 117"/>
                      <a:gd name="T6" fmla="*/ 37 w 37"/>
                      <a:gd name="T7" fmla="*/ 3 h 117"/>
                      <a:gd name="T8" fmla="*/ 26 w 37"/>
                      <a:gd name="T9" fmla="*/ 111 h 117"/>
                      <a:gd name="T10" fmla="*/ 22 w 37"/>
                      <a:gd name="T11" fmla="*/ 117 h 1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37" h="117">
                        <a:moveTo>
                          <a:pt x="22" y="117"/>
                        </a:moveTo>
                        <a:cubicBezTo>
                          <a:pt x="14" y="93"/>
                          <a:pt x="3" y="68"/>
                          <a:pt x="1" y="43"/>
                        </a:cubicBezTo>
                        <a:cubicBezTo>
                          <a:pt x="0" y="29"/>
                          <a:pt x="15" y="14"/>
                          <a:pt x="22" y="0"/>
                        </a:cubicBezTo>
                        <a:cubicBezTo>
                          <a:pt x="27" y="1"/>
                          <a:pt x="32" y="2"/>
                          <a:pt x="37" y="3"/>
                        </a:cubicBezTo>
                        <a:cubicBezTo>
                          <a:pt x="33" y="39"/>
                          <a:pt x="30" y="75"/>
                          <a:pt x="26" y="111"/>
                        </a:cubicBezTo>
                        <a:cubicBezTo>
                          <a:pt x="24" y="113"/>
                          <a:pt x="23" y="115"/>
                          <a:pt x="22" y="11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27" name="Freeform 48">
                    <a:extLst>
                      <a:ext uri="{FF2B5EF4-FFF2-40B4-BE49-F238E27FC236}">
                        <a16:creationId xmlns:a16="http://schemas.microsoft.com/office/drawing/2014/main" id="{3C2E1BFF-A803-4A1F-9590-0C41BDB5DAB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46738" y="5157788"/>
                    <a:ext cx="252412" cy="168275"/>
                  </a:xfrm>
                  <a:custGeom>
                    <a:avLst/>
                    <a:gdLst>
                      <a:gd name="T0" fmla="*/ 91 w 102"/>
                      <a:gd name="T1" fmla="*/ 41 h 68"/>
                      <a:gd name="T2" fmla="*/ 102 w 102"/>
                      <a:gd name="T3" fmla="*/ 53 h 68"/>
                      <a:gd name="T4" fmla="*/ 30 w 102"/>
                      <a:gd name="T5" fmla="*/ 50 h 68"/>
                      <a:gd name="T6" fmla="*/ 15 w 102"/>
                      <a:gd name="T7" fmla="*/ 32 h 68"/>
                      <a:gd name="T8" fmla="*/ 0 w 102"/>
                      <a:gd name="T9" fmla="*/ 11 h 68"/>
                      <a:gd name="T10" fmla="*/ 6 w 102"/>
                      <a:gd name="T11" fmla="*/ 0 h 68"/>
                      <a:gd name="T12" fmla="*/ 91 w 102"/>
                      <a:gd name="T13" fmla="*/ 41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02" h="68">
                        <a:moveTo>
                          <a:pt x="91" y="41"/>
                        </a:moveTo>
                        <a:cubicBezTo>
                          <a:pt x="95" y="45"/>
                          <a:pt x="98" y="49"/>
                          <a:pt x="102" y="53"/>
                        </a:cubicBezTo>
                        <a:cubicBezTo>
                          <a:pt x="92" y="68"/>
                          <a:pt x="50" y="67"/>
                          <a:pt x="30" y="50"/>
                        </a:cubicBezTo>
                        <a:cubicBezTo>
                          <a:pt x="24" y="45"/>
                          <a:pt x="19" y="39"/>
                          <a:pt x="15" y="32"/>
                        </a:cubicBezTo>
                        <a:cubicBezTo>
                          <a:pt x="9" y="25"/>
                          <a:pt x="5" y="18"/>
                          <a:pt x="0" y="11"/>
                        </a:cubicBezTo>
                        <a:cubicBezTo>
                          <a:pt x="2" y="7"/>
                          <a:pt x="4" y="4"/>
                          <a:pt x="6" y="0"/>
                        </a:cubicBezTo>
                        <a:cubicBezTo>
                          <a:pt x="34" y="14"/>
                          <a:pt x="63" y="28"/>
                          <a:pt x="91" y="4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28" name="Freeform 49">
                    <a:extLst>
                      <a:ext uri="{FF2B5EF4-FFF2-40B4-BE49-F238E27FC236}">
                        <a16:creationId xmlns:a16="http://schemas.microsoft.com/office/drawing/2014/main" id="{6AF62044-EA10-42F0-B49C-80395530323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61063" y="5202238"/>
                    <a:ext cx="120650" cy="322262"/>
                  </a:xfrm>
                  <a:custGeom>
                    <a:avLst/>
                    <a:gdLst>
                      <a:gd name="T0" fmla="*/ 12 w 49"/>
                      <a:gd name="T1" fmla="*/ 95 h 130"/>
                      <a:gd name="T2" fmla="*/ 0 w 49"/>
                      <a:gd name="T3" fmla="*/ 0 h 130"/>
                      <a:gd name="T4" fmla="*/ 33 w 49"/>
                      <a:gd name="T5" fmla="*/ 130 h 130"/>
                      <a:gd name="T6" fmla="*/ 11 w 49"/>
                      <a:gd name="T7" fmla="*/ 99 h 130"/>
                      <a:gd name="T8" fmla="*/ 12 w 49"/>
                      <a:gd name="T9" fmla="*/ 95 h 1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9" h="130">
                        <a:moveTo>
                          <a:pt x="12" y="95"/>
                        </a:moveTo>
                        <a:cubicBezTo>
                          <a:pt x="8" y="67"/>
                          <a:pt x="5" y="39"/>
                          <a:pt x="0" y="0"/>
                        </a:cubicBezTo>
                        <a:cubicBezTo>
                          <a:pt x="48" y="39"/>
                          <a:pt x="49" y="78"/>
                          <a:pt x="33" y="130"/>
                        </a:cubicBezTo>
                        <a:cubicBezTo>
                          <a:pt x="23" y="117"/>
                          <a:pt x="17" y="108"/>
                          <a:pt x="11" y="99"/>
                        </a:cubicBezTo>
                        <a:cubicBezTo>
                          <a:pt x="12" y="99"/>
                          <a:pt x="12" y="97"/>
                          <a:pt x="12" y="9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29" name="Freeform 50">
                    <a:extLst>
                      <a:ext uri="{FF2B5EF4-FFF2-40B4-BE49-F238E27FC236}">
                        <a16:creationId xmlns:a16="http://schemas.microsoft.com/office/drawing/2014/main" id="{484DA6DB-F508-41C6-B8A9-BFB4364731A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24538" y="7353300"/>
                    <a:ext cx="239712" cy="176212"/>
                  </a:xfrm>
                  <a:custGeom>
                    <a:avLst/>
                    <a:gdLst>
                      <a:gd name="T0" fmla="*/ 22 w 97"/>
                      <a:gd name="T1" fmla="*/ 26 h 71"/>
                      <a:gd name="T2" fmla="*/ 57 w 97"/>
                      <a:gd name="T3" fmla="*/ 11 h 71"/>
                      <a:gd name="T4" fmla="*/ 97 w 97"/>
                      <a:gd name="T5" fmla="*/ 0 h 71"/>
                      <a:gd name="T6" fmla="*/ 0 w 97"/>
                      <a:gd name="T7" fmla="*/ 71 h 71"/>
                      <a:gd name="T8" fmla="*/ 8 w 97"/>
                      <a:gd name="T9" fmla="*/ 45 h 71"/>
                      <a:gd name="T10" fmla="*/ 22 w 97"/>
                      <a:gd name="T11" fmla="*/ 26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97" h="71">
                        <a:moveTo>
                          <a:pt x="22" y="26"/>
                        </a:moveTo>
                        <a:cubicBezTo>
                          <a:pt x="34" y="21"/>
                          <a:pt x="45" y="15"/>
                          <a:pt x="57" y="11"/>
                        </a:cubicBezTo>
                        <a:cubicBezTo>
                          <a:pt x="69" y="6"/>
                          <a:pt x="82" y="4"/>
                          <a:pt x="97" y="0"/>
                        </a:cubicBezTo>
                        <a:cubicBezTo>
                          <a:pt x="81" y="48"/>
                          <a:pt x="48" y="67"/>
                          <a:pt x="0" y="71"/>
                        </a:cubicBezTo>
                        <a:cubicBezTo>
                          <a:pt x="3" y="62"/>
                          <a:pt x="6" y="53"/>
                          <a:pt x="8" y="45"/>
                        </a:cubicBezTo>
                        <a:cubicBezTo>
                          <a:pt x="12" y="39"/>
                          <a:pt x="17" y="33"/>
                          <a:pt x="22" y="2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30" name="Freeform 51">
                    <a:extLst>
                      <a:ext uri="{FF2B5EF4-FFF2-40B4-BE49-F238E27FC236}">
                        <a16:creationId xmlns:a16="http://schemas.microsoft.com/office/drawing/2014/main" id="{A109C42B-D0D0-4269-8BB8-9F738A1C376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6038" y="6615113"/>
                    <a:ext cx="130175" cy="280987"/>
                  </a:xfrm>
                  <a:custGeom>
                    <a:avLst/>
                    <a:gdLst>
                      <a:gd name="T0" fmla="*/ 0 w 53"/>
                      <a:gd name="T1" fmla="*/ 114 h 114"/>
                      <a:gd name="T2" fmla="*/ 5 w 53"/>
                      <a:gd name="T3" fmla="*/ 81 h 114"/>
                      <a:gd name="T4" fmla="*/ 24 w 53"/>
                      <a:gd name="T5" fmla="*/ 0 h 114"/>
                      <a:gd name="T6" fmla="*/ 0 w 53"/>
                      <a:gd name="T7" fmla="*/ 114 h 1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3" h="114">
                        <a:moveTo>
                          <a:pt x="0" y="114"/>
                        </a:moveTo>
                        <a:cubicBezTo>
                          <a:pt x="2" y="103"/>
                          <a:pt x="3" y="92"/>
                          <a:pt x="5" y="81"/>
                        </a:cubicBezTo>
                        <a:cubicBezTo>
                          <a:pt x="11" y="54"/>
                          <a:pt x="18" y="27"/>
                          <a:pt x="24" y="0"/>
                        </a:cubicBezTo>
                        <a:cubicBezTo>
                          <a:pt x="53" y="67"/>
                          <a:pt x="40" y="110"/>
                          <a:pt x="0" y="1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31" name="Freeform 52">
                    <a:extLst>
                      <a:ext uri="{FF2B5EF4-FFF2-40B4-BE49-F238E27FC236}">
                        <a16:creationId xmlns:a16="http://schemas.microsoft.com/office/drawing/2014/main" id="{8462AE06-70BF-48EA-B2A3-DEE6D9335F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30375" y="7735888"/>
                    <a:ext cx="301625" cy="139700"/>
                  </a:xfrm>
                  <a:custGeom>
                    <a:avLst/>
                    <a:gdLst>
                      <a:gd name="T0" fmla="*/ 122 w 122"/>
                      <a:gd name="T1" fmla="*/ 47 h 56"/>
                      <a:gd name="T2" fmla="*/ 0 w 122"/>
                      <a:gd name="T3" fmla="*/ 5 h 56"/>
                      <a:gd name="T4" fmla="*/ 96 w 122"/>
                      <a:gd name="T5" fmla="*/ 32 h 56"/>
                      <a:gd name="T6" fmla="*/ 122 w 122"/>
                      <a:gd name="T7" fmla="*/ 47 h 56"/>
                      <a:gd name="T8" fmla="*/ 122 w 122"/>
                      <a:gd name="T9" fmla="*/ 47 h 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2" h="56">
                        <a:moveTo>
                          <a:pt x="122" y="47"/>
                        </a:moveTo>
                        <a:cubicBezTo>
                          <a:pt x="75" y="56"/>
                          <a:pt x="31" y="54"/>
                          <a:pt x="0" y="5"/>
                        </a:cubicBezTo>
                        <a:cubicBezTo>
                          <a:pt x="38" y="1"/>
                          <a:pt x="71" y="0"/>
                          <a:pt x="96" y="32"/>
                        </a:cubicBezTo>
                        <a:cubicBezTo>
                          <a:pt x="102" y="39"/>
                          <a:pt x="113" y="42"/>
                          <a:pt x="122" y="47"/>
                        </a:cubicBezTo>
                        <a:cubicBezTo>
                          <a:pt x="122" y="47"/>
                          <a:pt x="122" y="47"/>
                          <a:pt x="122" y="4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32" name="Freeform 53">
                    <a:extLst>
                      <a:ext uri="{FF2B5EF4-FFF2-40B4-BE49-F238E27FC236}">
                        <a16:creationId xmlns:a16="http://schemas.microsoft.com/office/drawing/2014/main" id="{83584B0B-2356-4A78-BC95-0E4D4B4ECDE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22925" y="4854575"/>
                    <a:ext cx="177800" cy="266700"/>
                  </a:xfrm>
                  <a:custGeom>
                    <a:avLst/>
                    <a:gdLst>
                      <a:gd name="T0" fmla="*/ 59 w 72"/>
                      <a:gd name="T1" fmla="*/ 108 h 108"/>
                      <a:gd name="T2" fmla="*/ 8 w 72"/>
                      <a:gd name="T3" fmla="*/ 0 h 108"/>
                      <a:gd name="T4" fmla="*/ 58 w 72"/>
                      <a:gd name="T5" fmla="*/ 107 h 108"/>
                      <a:gd name="T6" fmla="*/ 59 w 72"/>
                      <a:gd name="T7" fmla="*/ 108 h 1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2" h="108">
                        <a:moveTo>
                          <a:pt x="59" y="108"/>
                        </a:moveTo>
                        <a:cubicBezTo>
                          <a:pt x="28" y="78"/>
                          <a:pt x="0" y="47"/>
                          <a:pt x="8" y="0"/>
                        </a:cubicBezTo>
                        <a:cubicBezTo>
                          <a:pt x="60" y="34"/>
                          <a:pt x="72" y="59"/>
                          <a:pt x="58" y="107"/>
                        </a:cubicBezTo>
                        <a:lnTo>
                          <a:pt x="59" y="108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33" name="Freeform 54">
                    <a:extLst>
                      <a:ext uri="{FF2B5EF4-FFF2-40B4-BE49-F238E27FC236}">
                        <a16:creationId xmlns:a16="http://schemas.microsoft.com/office/drawing/2014/main" id="{F67D830C-C495-4C6C-985A-7D18C7086D3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86400" y="5014913"/>
                    <a:ext cx="280987" cy="153987"/>
                  </a:xfrm>
                  <a:custGeom>
                    <a:avLst/>
                    <a:gdLst>
                      <a:gd name="T0" fmla="*/ 113 w 114"/>
                      <a:gd name="T1" fmla="*/ 42 h 62"/>
                      <a:gd name="T2" fmla="*/ 0 w 114"/>
                      <a:gd name="T3" fmla="*/ 9 h 62"/>
                      <a:gd name="T4" fmla="*/ 114 w 114"/>
                      <a:gd name="T5" fmla="*/ 43 h 62"/>
                      <a:gd name="T6" fmla="*/ 113 w 114"/>
                      <a:gd name="T7" fmla="*/ 42 h 6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4" h="62">
                        <a:moveTo>
                          <a:pt x="113" y="42"/>
                        </a:moveTo>
                        <a:cubicBezTo>
                          <a:pt x="72" y="62"/>
                          <a:pt x="41" y="53"/>
                          <a:pt x="0" y="9"/>
                        </a:cubicBezTo>
                        <a:cubicBezTo>
                          <a:pt x="38" y="0"/>
                          <a:pt x="38" y="0"/>
                          <a:pt x="114" y="43"/>
                        </a:cubicBezTo>
                        <a:cubicBezTo>
                          <a:pt x="114" y="43"/>
                          <a:pt x="113" y="42"/>
                          <a:pt x="113" y="4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34" name="Freeform 55">
                    <a:extLst>
                      <a:ext uri="{FF2B5EF4-FFF2-40B4-BE49-F238E27FC236}">
                        <a16:creationId xmlns:a16="http://schemas.microsoft.com/office/drawing/2014/main" id="{524CDA7F-E8B7-4FCE-BE68-4B13D8AE5B2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58913" y="5334000"/>
                    <a:ext cx="225425" cy="207962"/>
                  </a:xfrm>
                  <a:custGeom>
                    <a:avLst/>
                    <a:gdLst>
                      <a:gd name="T0" fmla="*/ 5 w 91"/>
                      <a:gd name="T1" fmla="*/ 62 h 84"/>
                      <a:gd name="T2" fmla="*/ 12 w 91"/>
                      <a:gd name="T3" fmla="*/ 50 h 84"/>
                      <a:gd name="T4" fmla="*/ 91 w 91"/>
                      <a:gd name="T5" fmla="*/ 0 h 84"/>
                      <a:gd name="T6" fmla="*/ 0 w 91"/>
                      <a:gd name="T7" fmla="*/ 84 h 84"/>
                      <a:gd name="T8" fmla="*/ 5 w 91"/>
                      <a:gd name="T9" fmla="*/ 62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1" h="84">
                        <a:moveTo>
                          <a:pt x="5" y="62"/>
                        </a:moveTo>
                        <a:cubicBezTo>
                          <a:pt x="7" y="58"/>
                          <a:pt x="9" y="54"/>
                          <a:pt x="12" y="50"/>
                        </a:cubicBezTo>
                        <a:cubicBezTo>
                          <a:pt x="36" y="35"/>
                          <a:pt x="61" y="19"/>
                          <a:pt x="91" y="0"/>
                        </a:cubicBezTo>
                        <a:cubicBezTo>
                          <a:pt x="76" y="60"/>
                          <a:pt x="68" y="67"/>
                          <a:pt x="0" y="84"/>
                        </a:cubicBezTo>
                        <a:cubicBezTo>
                          <a:pt x="2" y="77"/>
                          <a:pt x="3" y="70"/>
                          <a:pt x="5" y="6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35" name="Freeform 56">
                    <a:extLst>
                      <a:ext uri="{FF2B5EF4-FFF2-40B4-BE49-F238E27FC236}">
                        <a16:creationId xmlns:a16="http://schemas.microsoft.com/office/drawing/2014/main" id="{2F901F02-2916-4194-9E9C-54958604643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73650" y="7996238"/>
                    <a:ext cx="279400" cy="136525"/>
                  </a:xfrm>
                  <a:custGeom>
                    <a:avLst/>
                    <a:gdLst>
                      <a:gd name="T0" fmla="*/ 0 w 113"/>
                      <a:gd name="T1" fmla="*/ 27 h 55"/>
                      <a:gd name="T2" fmla="*/ 113 w 113"/>
                      <a:gd name="T3" fmla="*/ 20 h 55"/>
                      <a:gd name="T4" fmla="*/ 8 w 113"/>
                      <a:gd name="T5" fmla="*/ 41 h 55"/>
                      <a:gd name="T6" fmla="*/ 1 w 113"/>
                      <a:gd name="T7" fmla="*/ 26 h 55"/>
                      <a:gd name="T8" fmla="*/ 0 w 113"/>
                      <a:gd name="T9" fmla="*/ 27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3" h="55">
                        <a:moveTo>
                          <a:pt x="0" y="27"/>
                        </a:moveTo>
                        <a:cubicBezTo>
                          <a:pt x="36" y="7"/>
                          <a:pt x="73" y="0"/>
                          <a:pt x="113" y="20"/>
                        </a:cubicBezTo>
                        <a:cubicBezTo>
                          <a:pt x="82" y="51"/>
                          <a:pt x="47" y="55"/>
                          <a:pt x="8" y="41"/>
                        </a:cubicBezTo>
                        <a:cubicBezTo>
                          <a:pt x="5" y="40"/>
                          <a:pt x="4" y="31"/>
                          <a:pt x="1" y="26"/>
                        </a:cubicBezTo>
                        <a:lnTo>
                          <a:pt x="0" y="27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36" name="Freeform 57">
                    <a:extLst>
                      <a:ext uri="{FF2B5EF4-FFF2-40B4-BE49-F238E27FC236}">
                        <a16:creationId xmlns:a16="http://schemas.microsoft.com/office/drawing/2014/main" id="{D8C80259-D34E-4A33-80CD-B588339FAFE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76950" y="6870700"/>
                    <a:ext cx="192087" cy="250825"/>
                  </a:xfrm>
                  <a:custGeom>
                    <a:avLst/>
                    <a:gdLst>
                      <a:gd name="T0" fmla="*/ 9 w 78"/>
                      <a:gd name="T1" fmla="*/ 59 h 101"/>
                      <a:gd name="T2" fmla="*/ 78 w 78"/>
                      <a:gd name="T3" fmla="*/ 0 h 101"/>
                      <a:gd name="T4" fmla="*/ 0 w 78"/>
                      <a:gd name="T5" fmla="*/ 101 h 101"/>
                      <a:gd name="T6" fmla="*/ 10 w 78"/>
                      <a:gd name="T7" fmla="*/ 58 h 101"/>
                      <a:gd name="T8" fmla="*/ 9 w 78"/>
                      <a:gd name="T9" fmla="*/ 59 h 1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8" h="101">
                        <a:moveTo>
                          <a:pt x="9" y="59"/>
                        </a:moveTo>
                        <a:cubicBezTo>
                          <a:pt x="30" y="41"/>
                          <a:pt x="51" y="23"/>
                          <a:pt x="78" y="0"/>
                        </a:cubicBezTo>
                        <a:cubicBezTo>
                          <a:pt x="75" y="58"/>
                          <a:pt x="46" y="84"/>
                          <a:pt x="0" y="101"/>
                        </a:cubicBezTo>
                        <a:cubicBezTo>
                          <a:pt x="4" y="85"/>
                          <a:pt x="7" y="72"/>
                          <a:pt x="10" y="58"/>
                        </a:cubicBezTo>
                        <a:lnTo>
                          <a:pt x="9" y="5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37" name="Freeform 58">
                    <a:extLst>
                      <a:ext uri="{FF2B5EF4-FFF2-40B4-BE49-F238E27FC236}">
                        <a16:creationId xmlns:a16="http://schemas.microsoft.com/office/drawing/2014/main" id="{8C29D11C-96EF-4D32-A620-CAC0DC5D671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12850" y="6886575"/>
                    <a:ext cx="196850" cy="239712"/>
                  </a:xfrm>
                  <a:custGeom>
                    <a:avLst/>
                    <a:gdLst>
                      <a:gd name="T0" fmla="*/ 71 w 80"/>
                      <a:gd name="T1" fmla="*/ 59 h 97"/>
                      <a:gd name="T2" fmla="*/ 80 w 80"/>
                      <a:gd name="T3" fmla="*/ 97 h 97"/>
                      <a:gd name="T4" fmla="*/ 0 w 80"/>
                      <a:gd name="T5" fmla="*/ 0 h 97"/>
                      <a:gd name="T6" fmla="*/ 72 w 80"/>
                      <a:gd name="T7" fmla="*/ 61 h 97"/>
                      <a:gd name="T8" fmla="*/ 71 w 80"/>
                      <a:gd name="T9" fmla="*/ 59 h 9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0" h="97">
                        <a:moveTo>
                          <a:pt x="71" y="59"/>
                        </a:moveTo>
                        <a:cubicBezTo>
                          <a:pt x="74" y="72"/>
                          <a:pt x="77" y="84"/>
                          <a:pt x="80" y="97"/>
                        </a:cubicBezTo>
                        <a:cubicBezTo>
                          <a:pt x="26" y="83"/>
                          <a:pt x="16" y="71"/>
                          <a:pt x="0" y="0"/>
                        </a:cubicBezTo>
                        <a:cubicBezTo>
                          <a:pt x="29" y="24"/>
                          <a:pt x="51" y="43"/>
                          <a:pt x="72" y="61"/>
                        </a:cubicBezTo>
                        <a:lnTo>
                          <a:pt x="71" y="5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38" name="Freeform 59">
                    <a:extLst>
                      <a:ext uri="{FF2B5EF4-FFF2-40B4-BE49-F238E27FC236}">
                        <a16:creationId xmlns:a16="http://schemas.microsoft.com/office/drawing/2014/main" id="{6BFB5169-CAA7-4F12-B7E8-CB1190FA6B0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61063" y="7126288"/>
                    <a:ext cx="214312" cy="207962"/>
                  </a:xfrm>
                  <a:custGeom>
                    <a:avLst/>
                    <a:gdLst>
                      <a:gd name="T0" fmla="*/ 0 w 87"/>
                      <a:gd name="T1" fmla="*/ 75 h 84"/>
                      <a:gd name="T2" fmla="*/ 4 w 87"/>
                      <a:gd name="T3" fmla="*/ 69 h 84"/>
                      <a:gd name="T4" fmla="*/ 87 w 87"/>
                      <a:gd name="T5" fmla="*/ 0 h 84"/>
                      <a:gd name="T6" fmla="*/ 0 w 87"/>
                      <a:gd name="T7" fmla="*/ 75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7" h="84">
                        <a:moveTo>
                          <a:pt x="0" y="75"/>
                        </a:moveTo>
                        <a:cubicBezTo>
                          <a:pt x="1" y="73"/>
                          <a:pt x="2" y="71"/>
                          <a:pt x="4" y="69"/>
                        </a:cubicBezTo>
                        <a:cubicBezTo>
                          <a:pt x="20" y="32"/>
                          <a:pt x="48" y="9"/>
                          <a:pt x="87" y="0"/>
                        </a:cubicBezTo>
                        <a:cubicBezTo>
                          <a:pt x="72" y="57"/>
                          <a:pt x="40" y="84"/>
                          <a:pt x="0" y="7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39" name="Freeform 60">
                    <a:extLst>
                      <a:ext uri="{FF2B5EF4-FFF2-40B4-BE49-F238E27FC236}">
                        <a16:creationId xmlns:a16="http://schemas.microsoft.com/office/drawing/2014/main" id="{8FC1B9AD-CD17-4899-B2DA-B3766D35F0F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95438" y="7242175"/>
                    <a:ext cx="117475" cy="269875"/>
                  </a:xfrm>
                  <a:custGeom>
                    <a:avLst/>
                    <a:gdLst>
                      <a:gd name="T0" fmla="*/ 29 w 48"/>
                      <a:gd name="T1" fmla="*/ 109 h 109"/>
                      <a:gd name="T2" fmla="*/ 18 w 48"/>
                      <a:gd name="T3" fmla="*/ 88 h 109"/>
                      <a:gd name="T4" fmla="*/ 0 w 48"/>
                      <a:gd name="T5" fmla="*/ 0 h 109"/>
                      <a:gd name="T6" fmla="*/ 43 w 48"/>
                      <a:gd name="T7" fmla="*/ 102 h 109"/>
                      <a:gd name="T8" fmla="*/ 29 w 48"/>
                      <a:gd name="T9" fmla="*/ 109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8" h="109">
                        <a:moveTo>
                          <a:pt x="29" y="109"/>
                        </a:moveTo>
                        <a:cubicBezTo>
                          <a:pt x="25" y="102"/>
                          <a:pt x="22" y="95"/>
                          <a:pt x="18" y="88"/>
                        </a:cubicBezTo>
                        <a:cubicBezTo>
                          <a:pt x="12" y="59"/>
                          <a:pt x="6" y="29"/>
                          <a:pt x="0" y="0"/>
                        </a:cubicBezTo>
                        <a:cubicBezTo>
                          <a:pt x="48" y="24"/>
                          <a:pt x="48" y="62"/>
                          <a:pt x="43" y="102"/>
                        </a:cubicBezTo>
                        <a:cubicBezTo>
                          <a:pt x="43" y="105"/>
                          <a:pt x="34" y="107"/>
                          <a:pt x="29" y="10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40" name="Freeform 61">
                    <a:extLst>
                      <a:ext uri="{FF2B5EF4-FFF2-40B4-BE49-F238E27FC236}">
                        <a16:creationId xmlns:a16="http://schemas.microsoft.com/office/drawing/2014/main" id="{379DBD51-E115-4D50-A318-52988AF700D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767388" y="7212013"/>
                    <a:ext cx="111125" cy="290512"/>
                  </a:xfrm>
                  <a:custGeom>
                    <a:avLst/>
                    <a:gdLst>
                      <a:gd name="T0" fmla="*/ 45 w 45"/>
                      <a:gd name="T1" fmla="*/ 83 h 117"/>
                      <a:gd name="T2" fmla="*/ 31 w 45"/>
                      <a:gd name="T3" fmla="*/ 102 h 117"/>
                      <a:gd name="T4" fmla="*/ 12 w 45"/>
                      <a:gd name="T5" fmla="*/ 117 h 117"/>
                      <a:gd name="T6" fmla="*/ 45 w 45"/>
                      <a:gd name="T7" fmla="*/ 0 h 117"/>
                      <a:gd name="T8" fmla="*/ 45 w 45"/>
                      <a:gd name="T9" fmla="*/ 83 h 1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5" h="117">
                        <a:moveTo>
                          <a:pt x="45" y="83"/>
                        </a:moveTo>
                        <a:cubicBezTo>
                          <a:pt x="40" y="90"/>
                          <a:pt x="35" y="96"/>
                          <a:pt x="31" y="102"/>
                        </a:cubicBezTo>
                        <a:cubicBezTo>
                          <a:pt x="25" y="107"/>
                          <a:pt x="19" y="111"/>
                          <a:pt x="12" y="117"/>
                        </a:cubicBezTo>
                        <a:cubicBezTo>
                          <a:pt x="0" y="73"/>
                          <a:pt x="3" y="35"/>
                          <a:pt x="45" y="0"/>
                        </a:cubicBezTo>
                        <a:cubicBezTo>
                          <a:pt x="45" y="31"/>
                          <a:pt x="45" y="57"/>
                          <a:pt x="45" y="8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41" name="Freeform 62">
                    <a:extLst>
                      <a:ext uri="{FF2B5EF4-FFF2-40B4-BE49-F238E27FC236}">
                        <a16:creationId xmlns:a16="http://schemas.microsoft.com/office/drawing/2014/main" id="{4E0C19CD-2843-4F78-B75D-F24D69EBB4A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54125" y="6181725"/>
                    <a:ext cx="160337" cy="269875"/>
                  </a:xfrm>
                  <a:custGeom>
                    <a:avLst/>
                    <a:gdLst>
                      <a:gd name="T0" fmla="*/ 65 w 65"/>
                      <a:gd name="T1" fmla="*/ 5 h 109"/>
                      <a:gd name="T2" fmla="*/ 20 w 65"/>
                      <a:gd name="T3" fmla="*/ 109 h 109"/>
                      <a:gd name="T4" fmla="*/ 54 w 65"/>
                      <a:gd name="T5" fmla="*/ 0 h 109"/>
                      <a:gd name="T6" fmla="*/ 65 w 65"/>
                      <a:gd name="T7" fmla="*/ 5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5" h="109">
                        <a:moveTo>
                          <a:pt x="65" y="5"/>
                        </a:moveTo>
                        <a:cubicBezTo>
                          <a:pt x="50" y="40"/>
                          <a:pt x="35" y="74"/>
                          <a:pt x="20" y="109"/>
                        </a:cubicBezTo>
                        <a:cubicBezTo>
                          <a:pt x="0" y="51"/>
                          <a:pt x="8" y="31"/>
                          <a:pt x="54" y="0"/>
                        </a:cubicBezTo>
                        <a:cubicBezTo>
                          <a:pt x="58" y="2"/>
                          <a:pt x="61" y="3"/>
                          <a:pt x="65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42" name="Freeform 63">
                    <a:extLst>
                      <a:ext uri="{FF2B5EF4-FFF2-40B4-BE49-F238E27FC236}">
                        <a16:creationId xmlns:a16="http://schemas.microsoft.com/office/drawing/2014/main" id="{30AA1637-10F9-4B77-8915-4FB7C44995D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778500" y="5324475"/>
                    <a:ext cx="236537" cy="201612"/>
                  </a:xfrm>
                  <a:custGeom>
                    <a:avLst/>
                    <a:gdLst>
                      <a:gd name="T0" fmla="*/ 86 w 96"/>
                      <a:gd name="T1" fmla="*/ 46 h 82"/>
                      <a:gd name="T2" fmla="*/ 85 w 96"/>
                      <a:gd name="T3" fmla="*/ 50 h 82"/>
                      <a:gd name="T4" fmla="*/ 96 w 96"/>
                      <a:gd name="T5" fmla="*/ 82 h 82"/>
                      <a:gd name="T6" fmla="*/ 0 w 96"/>
                      <a:gd name="T7" fmla="*/ 0 h 82"/>
                      <a:gd name="T8" fmla="*/ 86 w 96"/>
                      <a:gd name="T9" fmla="*/ 46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6" h="82">
                        <a:moveTo>
                          <a:pt x="86" y="46"/>
                        </a:moveTo>
                        <a:cubicBezTo>
                          <a:pt x="86" y="48"/>
                          <a:pt x="86" y="50"/>
                          <a:pt x="85" y="50"/>
                        </a:cubicBezTo>
                        <a:cubicBezTo>
                          <a:pt x="88" y="60"/>
                          <a:pt x="92" y="70"/>
                          <a:pt x="96" y="82"/>
                        </a:cubicBezTo>
                        <a:cubicBezTo>
                          <a:pt x="50" y="75"/>
                          <a:pt x="16" y="56"/>
                          <a:pt x="0" y="0"/>
                        </a:cubicBezTo>
                        <a:cubicBezTo>
                          <a:pt x="33" y="18"/>
                          <a:pt x="59" y="32"/>
                          <a:pt x="86" y="4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43" name="Freeform 64">
                    <a:extLst>
                      <a:ext uri="{FF2B5EF4-FFF2-40B4-BE49-F238E27FC236}">
                        <a16:creationId xmlns:a16="http://schemas.microsoft.com/office/drawing/2014/main" id="{51F96A53-D5C9-46C4-9EF0-CA5C96FA5F1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89050" y="5748338"/>
                    <a:ext cx="192087" cy="223837"/>
                  </a:xfrm>
                  <a:custGeom>
                    <a:avLst/>
                    <a:gdLst>
                      <a:gd name="T0" fmla="*/ 0 w 78"/>
                      <a:gd name="T1" fmla="*/ 89 h 90"/>
                      <a:gd name="T2" fmla="*/ 78 w 78"/>
                      <a:gd name="T3" fmla="*/ 0 h 90"/>
                      <a:gd name="T4" fmla="*/ 1 w 78"/>
                      <a:gd name="T5" fmla="*/ 88 h 90"/>
                      <a:gd name="T6" fmla="*/ 0 w 78"/>
                      <a:gd name="T7" fmla="*/ 89 h 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8" h="90">
                        <a:moveTo>
                          <a:pt x="0" y="89"/>
                        </a:moveTo>
                        <a:cubicBezTo>
                          <a:pt x="17" y="51"/>
                          <a:pt x="31" y="11"/>
                          <a:pt x="78" y="0"/>
                        </a:cubicBezTo>
                        <a:cubicBezTo>
                          <a:pt x="70" y="59"/>
                          <a:pt x="43" y="90"/>
                          <a:pt x="1" y="88"/>
                        </a:cubicBezTo>
                        <a:cubicBezTo>
                          <a:pt x="1" y="88"/>
                          <a:pt x="0" y="89"/>
                          <a:pt x="0" y="8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44" name="Freeform 65">
                    <a:extLst>
                      <a:ext uri="{FF2B5EF4-FFF2-40B4-BE49-F238E27FC236}">
                        <a16:creationId xmlns:a16="http://schemas.microsoft.com/office/drawing/2014/main" id="{6DF9D055-677D-4DB4-8B92-AD0CD721E97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78463" y="7720013"/>
                    <a:ext cx="282575" cy="174625"/>
                  </a:xfrm>
                  <a:custGeom>
                    <a:avLst/>
                    <a:gdLst>
                      <a:gd name="T0" fmla="*/ 0 w 114"/>
                      <a:gd name="T1" fmla="*/ 48 h 71"/>
                      <a:gd name="T2" fmla="*/ 19 w 114"/>
                      <a:gd name="T3" fmla="*/ 29 h 71"/>
                      <a:gd name="T4" fmla="*/ 114 w 114"/>
                      <a:gd name="T5" fmla="*/ 0 h 71"/>
                      <a:gd name="T6" fmla="*/ 0 w 114"/>
                      <a:gd name="T7" fmla="*/ 48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4" h="71">
                        <a:moveTo>
                          <a:pt x="0" y="48"/>
                        </a:moveTo>
                        <a:cubicBezTo>
                          <a:pt x="6" y="42"/>
                          <a:pt x="12" y="36"/>
                          <a:pt x="19" y="29"/>
                        </a:cubicBezTo>
                        <a:cubicBezTo>
                          <a:pt x="47" y="21"/>
                          <a:pt x="76" y="12"/>
                          <a:pt x="114" y="0"/>
                        </a:cubicBezTo>
                        <a:cubicBezTo>
                          <a:pt x="77" y="57"/>
                          <a:pt x="38" y="71"/>
                          <a:pt x="0" y="4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45" name="Freeform 66">
                    <a:extLst>
                      <a:ext uri="{FF2B5EF4-FFF2-40B4-BE49-F238E27FC236}">
                        <a16:creationId xmlns:a16="http://schemas.microsoft.com/office/drawing/2014/main" id="{DCCCC0BF-F5D3-493A-89CC-F62C915E6E9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46663" y="7835900"/>
                    <a:ext cx="192087" cy="227012"/>
                  </a:xfrm>
                  <a:custGeom>
                    <a:avLst/>
                    <a:gdLst>
                      <a:gd name="T0" fmla="*/ 12 w 78"/>
                      <a:gd name="T1" fmla="*/ 91 h 92"/>
                      <a:gd name="T2" fmla="*/ 1 w 78"/>
                      <a:gd name="T3" fmla="*/ 79 h 92"/>
                      <a:gd name="T4" fmla="*/ 78 w 78"/>
                      <a:gd name="T5" fmla="*/ 0 h 92"/>
                      <a:gd name="T6" fmla="*/ 11 w 78"/>
                      <a:gd name="T7" fmla="*/ 92 h 92"/>
                      <a:gd name="T8" fmla="*/ 12 w 78"/>
                      <a:gd name="T9" fmla="*/ 91 h 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8" h="92">
                        <a:moveTo>
                          <a:pt x="12" y="91"/>
                        </a:moveTo>
                        <a:cubicBezTo>
                          <a:pt x="8" y="87"/>
                          <a:pt x="0" y="82"/>
                          <a:pt x="1" y="79"/>
                        </a:cubicBezTo>
                        <a:cubicBezTo>
                          <a:pt x="12" y="40"/>
                          <a:pt x="33" y="8"/>
                          <a:pt x="78" y="0"/>
                        </a:cubicBezTo>
                        <a:cubicBezTo>
                          <a:pt x="75" y="45"/>
                          <a:pt x="45" y="70"/>
                          <a:pt x="11" y="92"/>
                        </a:cubicBezTo>
                        <a:cubicBezTo>
                          <a:pt x="11" y="92"/>
                          <a:pt x="12" y="91"/>
                          <a:pt x="12" y="9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46" name="Freeform 67">
                    <a:extLst>
                      <a:ext uri="{FF2B5EF4-FFF2-40B4-BE49-F238E27FC236}">
                        <a16:creationId xmlns:a16="http://schemas.microsoft.com/office/drawing/2014/main" id="{80880F10-AC39-4519-9631-F749D6452E9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138863" y="5659438"/>
                    <a:ext cx="144462" cy="295275"/>
                  </a:xfrm>
                  <a:custGeom>
                    <a:avLst/>
                    <a:gdLst>
                      <a:gd name="T0" fmla="*/ 27 w 59"/>
                      <a:gd name="T1" fmla="*/ 119 h 119"/>
                      <a:gd name="T2" fmla="*/ 32 w 59"/>
                      <a:gd name="T3" fmla="*/ 0 h 119"/>
                      <a:gd name="T4" fmla="*/ 27 w 59"/>
                      <a:gd name="T5" fmla="*/ 119 h 1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9" h="119">
                        <a:moveTo>
                          <a:pt x="27" y="119"/>
                        </a:moveTo>
                        <a:cubicBezTo>
                          <a:pt x="0" y="78"/>
                          <a:pt x="7" y="39"/>
                          <a:pt x="32" y="0"/>
                        </a:cubicBezTo>
                        <a:cubicBezTo>
                          <a:pt x="59" y="42"/>
                          <a:pt x="54" y="81"/>
                          <a:pt x="27" y="11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47" name="Freeform 68">
                    <a:extLst>
                      <a:ext uri="{FF2B5EF4-FFF2-40B4-BE49-F238E27FC236}">
                        <a16:creationId xmlns:a16="http://schemas.microsoft.com/office/drawing/2014/main" id="{A1DFE9C5-E21D-404C-BD74-83437CFD03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89650" y="5422900"/>
                    <a:ext cx="115887" cy="293687"/>
                  </a:xfrm>
                  <a:custGeom>
                    <a:avLst/>
                    <a:gdLst>
                      <a:gd name="T0" fmla="*/ 11 w 47"/>
                      <a:gd name="T1" fmla="*/ 114 h 119"/>
                      <a:gd name="T2" fmla="*/ 0 w 47"/>
                      <a:gd name="T3" fmla="*/ 86 h 119"/>
                      <a:gd name="T4" fmla="*/ 0 w 47"/>
                      <a:gd name="T5" fmla="*/ 0 h 119"/>
                      <a:gd name="T6" fmla="*/ 24 w 47"/>
                      <a:gd name="T7" fmla="*/ 117 h 119"/>
                      <a:gd name="T8" fmla="*/ 11 w 47"/>
                      <a:gd name="T9" fmla="*/ 114 h 1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7" h="119">
                        <a:moveTo>
                          <a:pt x="11" y="114"/>
                        </a:moveTo>
                        <a:cubicBezTo>
                          <a:pt x="7" y="105"/>
                          <a:pt x="3" y="96"/>
                          <a:pt x="0" y="86"/>
                        </a:cubicBezTo>
                        <a:cubicBezTo>
                          <a:pt x="0" y="60"/>
                          <a:pt x="0" y="33"/>
                          <a:pt x="0" y="0"/>
                        </a:cubicBezTo>
                        <a:cubicBezTo>
                          <a:pt x="39" y="38"/>
                          <a:pt x="47" y="84"/>
                          <a:pt x="24" y="117"/>
                        </a:cubicBezTo>
                        <a:cubicBezTo>
                          <a:pt x="23" y="119"/>
                          <a:pt x="15" y="116"/>
                          <a:pt x="11" y="1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48" name="Freeform 69">
                    <a:extLst>
                      <a:ext uri="{FF2B5EF4-FFF2-40B4-BE49-F238E27FC236}">
                        <a16:creationId xmlns:a16="http://schemas.microsoft.com/office/drawing/2014/main" id="{3F21F48B-CDB8-46CB-A444-008AF241821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74763" y="5448300"/>
                    <a:ext cx="152400" cy="311150"/>
                  </a:xfrm>
                  <a:custGeom>
                    <a:avLst/>
                    <a:gdLst>
                      <a:gd name="T0" fmla="*/ 29 w 62"/>
                      <a:gd name="T1" fmla="*/ 125 h 126"/>
                      <a:gd name="T2" fmla="*/ 35 w 62"/>
                      <a:gd name="T3" fmla="*/ 0 h 126"/>
                      <a:gd name="T4" fmla="*/ 28 w 62"/>
                      <a:gd name="T5" fmla="*/ 126 h 126"/>
                      <a:gd name="T6" fmla="*/ 29 w 62"/>
                      <a:gd name="T7" fmla="*/ 125 h 1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2" h="126">
                        <a:moveTo>
                          <a:pt x="29" y="125"/>
                        </a:moveTo>
                        <a:cubicBezTo>
                          <a:pt x="3" y="82"/>
                          <a:pt x="0" y="41"/>
                          <a:pt x="35" y="0"/>
                        </a:cubicBezTo>
                        <a:cubicBezTo>
                          <a:pt x="62" y="44"/>
                          <a:pt x="44" y="85"/>
                          <a:pt x="28" y="126"/>
                        </a:cubicBezTo>
                        <a:cubicBezTo>
                          <a:pt x="28" y="126"/>
                          <a:pt x="29" y="125"/>
                          <a:pt x="29" y="12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49" name="Freeform 70">
                    <a:extLst>
                      <a:ext uri="{FF2B5EF4-FFF2-40B4-BE49-F238E27FC236}">
                        <a16:creationId xmlns:a16="http://schemas.microsoft.com/office/drawing/2014/main" id="{6C49C289-2EEB-43B1-8772-069FA8213BA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28763" y="5024438"/>
                    <a:ext cx="117475" cy="287337"/>
                  </a:xfrm>
                  <a:custGeom>
                    <a:avLst/>
                    <a:gdLst>
                      <a:gd name="T0" fmla="*/ 48 w 48"/>
                      <a:gd name="T1" fmla="*/ 78 h 116"/>
                      <a:gd name="T2" fmla="*/ 17 w 48"/>
                      <a:gd name="T3" fmla="*/ 116 h 116"/>
                      <a:gd name="T4" fmla="*/ 16 w 48"/>
                      <a:gd name="T5" fmla="*/ 38 h 116"/>
                      <a:gd name="T6" fmla="*/ 48 w 48"/>
                      <a:gd name="T7" fmla="*/ 0 h 116"/>
                      <a:gd name="T8" fmla="*/ 48 w 48"/>
                      <a:gd name="T9" fmla="*/ 78 h 1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8" h="116">
                        <a:moveTo>
                          <a:pt x="48" y="78"/>
                        </a:moveTo>
                        <a:cubicBezTo>
                          <a:pt x="37" y="91"/>
                          <a:pt x="27" y="103"/>
                          <a:pt x="17" y="116"/>
                        </a:cubicBezTo>
                        <a:cubicBezTo>
                          <a:pt x="1" y="98"/>
                          <a:pt x="0" y="60"/>
                          <a:pt x="16" y="38"/>
                        </a:cubicBezTo>
                        <a:cubicBezTo>
                          <a:pt x="23" y="27"/>
                          <a:pt x="32" y="18"/>
                          <a:pt x="48" y="0"/>
                        </a:cubicBezTo>
                        <a:cubicBezTo>
                          <a:pt x="48" y="32"/>
                          <a:pt x="48" y="55"/>
                          <a:pt x="48" y="7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50" name="Freeform 71">
                    <a:extLst>
                      <a:ext uri="{FF2B5EF4-FFF2-40B4-BE49-F238E27FC236}">
                        <a16:creationId xmlns:a16="http://schemas.microsoft.com/office/drawing/2014/main" id="{3512AEB3-EF59-40F0-89EC-4ED19E2178E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46188" y="5961063"/>
                    <a:ext cx="180975" cy="255587"/>
                  </a:xfrm>
                  <a:custGeom>
                    <a:avLst/>
                    <a:gdLst>
                      <a:gd name="T0" fmla="*/ 0 w 73"/>
                      <a:gd name="T1" fmla="*/ 103 h 103"/>
                      <a:gd name="T2" fmla="*/ 73 w 73"/>
                      <a:gd name="T3" fmla="*/ 0 h 103"/>
                      <a:gd name="T4" fmla="*/ 0 w 73"/>
                      <a:gd name="T5" fmla="*/ 102 h 103"/>
                      <a:gd name="T6" fmla="*/ 0 w 73"/>
                      <a:gd name="T7" fmla="*/ 103 h 1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3" h="103">
                        <a:moveTo>
                          <a:pt x="0" y="103"/>
                        </a:moveTo>
                        <a:cubicBezTo>
                          <a:pt x="15" y="62"/>
                          <a:pt x="23" y="17"/>
                          <a:pt x="73" y="0"/>
                        </a:cubicBezTo>
                        <a:cubicBezTo>
                          <a:pt x="71" y="51"/>
                          <a:pt x="52" y="88"/>
                          <a:pt x="0" y="102"/>
                        </a:cubicBezTo>
                        <a:cubicBezTo>
                          <a:pt x="0" y="102"/>
                          <a:pt x="0" y="103"/>
                          <a:pt x="0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51" name="Freeform 72">
                    <a:extLst>
                      <a:ext uri="{FF2B5EF4-FFF2-40B4-BE49-F238E27FC236}">
                        <a16:creationId xmlns:a16="http://schemas.microsoft.com/office/drawing/2014/main" id="{3EFB7724-588D-4DBD-852E-A743B13320D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03338" y="7138988"/>
                    <a:ext cx="207962" cy="196850"/>
                  </a:xfrm>
                  <a:custGeom>
                    <a:avLst/>
                    <a:gdLst>
                      <a:gd name="T0" fmla="*/ 0 w 84"/>
                      <a:gd name="T1" fmla="*/ 0 h 80"/>
                      <a:gd name="T2" fmla="*/ 84 w 84"/>
                      <a:gd name="T3" fmla="*/ 80 h 80"/>
                      <a:gd name="T4" fmla="*/ 0 w 84"/>
                      <a:gd name="T5" fmla="*/ 0 h 8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84" h="80">
                        <a:moveTo>
                          <a:pt x="0" y="0"/>
                        </a:moveTo>
                        <a:cubicBezTo>
                          <a:pt x="43" y="13"/>
                          <a:pt x="78" y="30"/>
                          <a:pt x="84" y="80"/>
                        </a:cubicBezTo>
                        <a:cubicBezTo>
                          <a:pt x="36" y="74"/>
                          <a:pt x="12" y="46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52" name="Freeform 73">
                    <a:extLst>
                      <a:ext uri="{FF2B5EF4-FFF2-40B4-BE49-F238E27FC236}">
                        <a16:creationId xmlns:a16="http://schemas.microsoft.com/office/drawing/2014/main" id="{296A647B-DF5B-4F34-98EC-70AD2B7C9B7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72175" y="6794500"/>
                    <a:ext cx="128587" cy="311150"/>
                  </a:xfrm>
                  <a:custGeom>
                    <a:avLst/>
                    <a:gdLst>
                      <a:gd name="T0" fmla="*/ 52 w 52"/>
                      <a:gd name="T1" fmla="*/ 89 h 126"/>
                      <a:gd name="T2" fmla="*/ 30 w 52"/>
                      <a:gd name="T3" fmla="*/ 126 h 126"/>
                      <a:gd name="T4" fmla="*/ 34 w 52"/>
                      <a:gd name="T5" fmla="*/ 0 h 126"/>
                      <a:gd name="T6" fmla="*/ 51 w 52"/>
                      <a:gd name="T7" fmla="*/ 90 h 126"/>
                      <a:gd name="T8" fmla="*/ 52 w 52"/>
                      <a:gd name="T9" fmla="*/ 89 h 1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2" h="126">
                        <a:moveTo>
                          <a:pt x="52" y="89"/>
                        </a:moveTo>
                        <a:cubicBezTo>
                          <a:pt x="45" y="101"/>
                          <a:pt x="38" y="113"/>
                          <a:pt x="30" y="126"/>
                        </a:cubicBezTo>
                        <a:cubicBezTo>
                          <a:pt x="4" y="87"/>
                          <a:pt x="0" y="48"/>
                          <a:pt x="34" y="0"/>
                        </a:cubicBezTo>
                        <a:cubicBezTo>
                          <a:pt x="40" y="36"/>
                          <a:pt x="46" y="63"/>
                          <a:pt x="51" y="90"/>
                        </a:cubicBezTo>
                        <a:cubicBezTo>
                          <a:pt x="51" y="90"/>
                          <a:pt x="52" y="89"/>
                          <a:pt x="52" y="8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53" name="Freeform 74">
                    <a:extLst>
                      <a:ext uri="{FF2B5EF4-FFF2-40B4-BE49-F238E27FC236}">
                        <a16:creationId xmlns:a16="http://schemas.microsoft.com/office/drawing/2014/main" id="{F9E04DEA-D441-40F3-BD29-6F3CCDE0972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46788" y="5945188"/>
                    <a:ext cx="163512" cy="249237"/>
                  </a:xfrm>
                  <a:custGeom>
                    <a:avLst/>
                    <a:gdLst>
                      <a:gd name="T0" fmla="*/ 4 w 66"/>
                      <a:gd name="T1" fmla="*/ 0 h 101"/>
                      <a:gd name="T2" fmla="*/ 66 w 66"/>
                      <a:gd name="T3" fmla="*/ 101 h 101"/>
                      <a:gd name="T4" fmla="*/ 4 w 66"/>
                      <a:gd name="T5" fmla="*/ 0 h 1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6" h="101">
                        <a:moveTo>
                          <a:pt x="4" y="0"/>
                        </a:moveTo>
                        <a:cubicBezTo>
                          <a:pt x="60" y="40"/>
                          <a:pt x="60" y="40"/>
                          <a:pt x="66" y="101"/>
                        </a:cubicBezTo>
                        <a:cubicBezTo>
                          <a:pt x="25" y="80"/>
                          <a:pt x="0" y="51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54" name="Freeform 75">
                    <a:extLst>
                      <a:ext uri="{FF2B5EF4-FFF2-40B4-BE49-F238E27FC236}">
                        <a16:creationId xmlns:a16="http://schemas.microsoft.com/office/drawing/2014/main" id="{69A08041-83DF-4E3D-8701-85B244202DD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35138" y="7402513"/>
                    <a:ext cx="141287" cy="284162"/>
                  </a:xfrm>
                  <a:custGeom>
                    <a:avLst/>
                    <a:gdLst>
                      <a:gd name="T0" fmla="*/ 35 w 57"/>
                      <a:gd name="T1" fmla="*/ 115 h 115"/>
                      <a:gd name="T2" fmla="*/ 4 w 57"/>
                      <a:gd name="T3" fmla="*/ 77 h 115"/>
                      <a:gd name="T4" fmla="*/ 0 w 57"/>
                      <a:gd name="T5" fmla="*/ 0 h 115"/>
                      <a:gd name="T6" fmla="*/ 35 w 57"/>
                      <a:gd name="T7" fmla="*/ 115 h 1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7" h="115">
                        <a:moveTo>
                          <a:pt x="35" y="115"/>
                        </a:moveTo>
                        <a:cubicBezTo>
                          <a:pt x="25" y="102"/>
                          <a:pt x="15" y="90"/>
                          <a:pt x="4" y="77"/>
                        </a:cubicBezTo>
                        <a:cubicBezTo>
                          <a:pt x="3" y="53"/>
                          <a:pt x="2" y="28"/>
                          <a:pt x="0" y="0"/>
                        </a:cubicBezTo>
                        <a:cubicBezTo>
                          <a:pt x="49" y="42"/>
                          <a:pt x="57" y="73"/>
                          <a:pt x="35" y="1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55" name="Freeform 76">
                    <a:extLst>
                      <a:ext uri="{FF2B5EF4-FFF2-40B4-BE49-F238E27FC236}">
                        <a16:creationId xmlns:a16="http://schemas.microsoft.com/office/drawing/2014/main" id="{8FC7B091-8B9A-440B-9D7D-2CE7D8ACF30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20775" y="6164263"/>
                    <a:ext cx="160337" cy="274637"/>
                  </a:xfrm>
                  <a:custGeom>
                    <a:avLst/>
                    <a:gdLst>
                      <a:gd name="T0" fmla="*/ 45 w 65"/>
                      <a:gd name="T1" fmla="*/ 111 h 111"/>
                      <a:gd name="T2" fmla="*/ 10 w 65"/>
                      <a:gd name="T3" fmla="*/ 0 h 111"/>
                      <a:gd name="T4" fmla="*/ 45 w 65"/>
                      <a:gd name="T5" fmla="*/ 111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5" h="111">
                        <a:moveTo>
                          <a:pt x="45" y="111"/>
                        </a:moveTo>
                        <a:cubicBezTo>
                          <a:pt x="9" y="82"/>
                          <a:pt x="0" y="46"/>
                          <a:pt x="10" y="0"/>
                        </a:cubicBezTo>
                        <a:cubicBezTo>
                          <a:pt x="44" y="31"/>
                          <a:pt x="65" y="64"/>
                          <a:pt x="45" y="1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56" name="Freeform 77">
                    <a:extLst>
                      <a:ext uri="{FF2B5EF4-FFF2-40B4-BE49-F238E27FC236}">
                        <a16:creationId xmlns:a16="http://schemas.microsoft.com/office/drawing/2014/main" id="{ADFA00FA-A2CA-45C3-B4AD-62B65442DFC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81713" y="6162675"/>
                    <a:ext cx="160337" cy="261937"/>
                  </a:xfrm>
                  <a:custGeom>
                    <a:avLst/>
                    <a:gdLst>
                      <a:gd name="T0" fmla="*/ 51 w 65"/>
                      <a:gd name="T1" fmla="*/ 106 h 106"/>
                      <a:gd name="T2" fmla="*/ 7 w 65"/>
                      <a:gd name="T3" fmla="*/ 0 h 106"/>
                      <a:gd name="T4" fmla="*/ 51 w 65"/>
                      <a:gd name="T5" fmla="*/ 106 h 1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5" h="106">
                        <a:moveTo>
                          <a:pt x="51" y="106"/>
                        </a:moveTo>
                        <a:cubicBezTo>
                          <a:pt x="4" y="68"/>
                          <a:pt x="0" y="60"/>
                          <a:pt x="7" y="0"/>
                        </a:cubicBezTo>
                        <a:cubicBezTo>
                          <a:pt x="41" y="28"/>
                          <a:pt x="65" y="58"/>
                          <a:pt x="51" y="10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57" name="Freeform 78">
                    <a:extLst>
                      <a:ext uri="{FF2B5EF4-FFF2-40B4-BE49-F238E27FC236}">
                        <a16:creationId xmlns:a16="http://schemas.microsoft.com/office/drawing/2014/main" id="{17689ED0-C54F-4E8A-9B74-5EFA69AD2B2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87475" y="6811963"/>
                    <a:ext cx="128587" cy="311150"/>
                  </a:xfrm>
                  <a:custGeom>
                    <a:avLst/>
                    <a:gdLst>
                      <a:gd name="T0" fmla="*/ 1 w 52"/>
                      <a:gd name="T1" fmla="*/ 91 h 126"/>
                      <a:gd name="T2" fmla="*/ 16 w 52"/>
                      <a:gd name="T3" fmla="*/ 0 h 126"/>
                      <a:gd name="T4" fmla="*/ 23 w 52"/>
                      <a:gd name="T5" fmla="*/ 126 h 126"/>
                      <a:gd name="T6" fmla="*/ 0 w 52"/>
                      <a:gd name="T7" fmla="*/ 90 h 126"/>
                      <a:gd name="T8" fmla="*/ 1 w 52"/>
                      <a:gd name="T9" fmla="*/ 91 h 1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2" h="126">
                        <a:moveTo>
                          <a:pt x="1" y="91"/>
                        </a:moveTo>
                        <a:cubicBezTo>
                          <a:pt x="5" y="63"/>
                          <a:pt x="10" y="35"/>
                          <a:pt x="16" y="0"/>
                        </a:cubicBezTo>
                        <a:cubicBezTo>
                          <a:pt x="52" y="47"/>
                          <a:pt x="45" y="86"/>
                          <a:pt x="23" y="126"/>
                        </a:cubicBezTo>
                        <a:cubicBezTo>
                          <a:pt x="15" y="113"/>
                          <a:pt x="7" y="101"/>
                          <a:pt x="0" y="90"/>
                        </a:cubicBezTo>
                        <a:cubicBezTo>
                          <a:pt x="0" y="89"/>
                          <a:pt x="1" y="91"/>
                          <a:pt x="1" y="9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58" name="Freeform 79">
                    <a:extLst>
                      <a:ext uri="{FF2B5EF4-FFF2-40B4-BE49-F238E27FC236}">
                        <a16:creationId xmlns:a16="http://schemas.microsoft.com/office/drawing/2014/main" id="{5CCF658D-BFD4-4A7C-9FA7-FF0513C6C19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63675" y="7034213"/>
                    <a:ext cx="141287" cy="292100"/>
                  </a:xfrm>
                  <a:custGeom>
                    <a:avLst/>
                    <a:gdLst>
                      <a:gd name="T0" fmla="*/ 22 w 57"/>
                      <a:gd name="T1" fmla="*/ 0 h 118"/>
                      <a:gd name="T2" fmla="*/ 36 w 57"/>
                      <a:gd name="T3" fmla="*/ 118 h 118"/>
                      <a:gd name="T4" fmla="*/ 22 w 57"/>
                      <a:gd name="T5" fmla="*/ 0 h 1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7" h="118">
                        <a:moveTo>
                          <a:pt x="22" y="0"/>
                        </a:moveTo>
                        <a:cubicBezTo>
                          <a:pt x="57" y="37"/>
                          <a:pt x="54" y="76"/>
                          <a:pt x="36" y="118"/>
                        </a:cubicBezTo>
                        <a:cubicBezTo>
                          <a:pt x="0" y="82"/>
                          <a:pt x="6" y="43"/>
                          <a:pt x="2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59" name="Freeform 80">
                    <a:extLst>
                      <a:ext uri="{FF2B5EF4-FFF2-40B4-BE49-F238E27FC236}">
                        <a16:creationId xmlns:a16="http://schemas.microsoft.com/office/drawing/2014/main" id="{A193F89F-AE59-4951-AA82-0F52A0BBA87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92813" y="5719763"/>
                    <a:ext cx="200025" cy="219075"/>
                  </a:xfrm>
                  <a:custGeom>
                    <a:avLst/>
                    <a:gdLst>
                      <a:gd name="T0" fmla="*/ 11 w 81"/>
                      <a:gd name="T1" fmla="*/ 0 h 89"/>
                      <a:gd name="T2" fmla="*/ 81 w 81"/>
                      <a:gd name="T3" fmla="*/ 89 h 89"/>
                      <a:gd name="T4" fmla="*/ 0 w 81"/>
                      <a:gd name="T5" fmla="*/ 7 h 89"/>
                      <a:gd name="T6" fmla="*/ 11 w 81"/>
                      <a:gd name="T7" fmla="*/ 0 h 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1" h="89">
                        <a:moveTo>
                          <a:pt x="11" y="0"/>
                        </a:moveTo>
                        <a:cubicBezTo>
                          <a:pt x="35" y="29"/>
                          <a:pt x="58" y="59"/>
                          <a:pt x="81" y="89"/>
                        </a:cubicBezTo>
                        <a:cubicBezTo>
                          <a:pt x="20" y="78"/>
                          <a:pt x="11" y="68"/>
                          <a:pt x="0" y="7"/>
                        </a:cubicBezTo>
                        <a:cubicBezTo>
                          <a:pt x="4" y="5"/>
                          <a:pt x="8" y="2"/>
                          <a:pt x="1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60" name="Freeform 81">
                    <a:extLst>
                      <a:ext uri="{FF2B5EF4-FFF2-40B4-BE49-F238E27FC236}">
                        <a16:creationId xmlns:a16="http://schemas.microsoft.com/office/drawing/2014/main" id="{22EE4B29-DD0A-4106-B809-8E176C18A7E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11251" y="6416675"/>
                    <a:ext cx="168275" cy="265112"/>
                  </a:xfrm>
                  <a:custGeom>
                    <a:avLst/>
                    <a:gdLst>
                      <a:gd name="T0" fmla="*/ 14 w 68"/>
                      <a:gd name="T1" fmla="*/ 0 h 107"/>
                      <a:gd name="T2" fmla="*/ 58 w 68"/>
                      <a:gd name="T3" fmla="*/ 107 h 107"/>
                      <a:gd name="T4" fmla="*/ 14 w 68"/>
                      <a:gd name="T5" fmla="*/ 0 h 1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8" h="107">
                        <a:moveTo>
                          <a:pt x="14" y="0"/>
                        </a:moveTo>
                        <a:cubicBezTo>
                          <a:pt x="53" y="26"/>
                          <a:pt x="68" y="60"/>
                          <a:pt x="58" y="107"/>
                        </a:cubicBezTo>
                        <a:cubicBezTo>
                          <a:pt x="25" y="79"/>
                          <a:pt x="0" y="50"/>
                          <a:pt x="1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61" name="Freeform 82">
                    <a:extLst>
                      <a:ext uri="{FF2B5EF4-FFF2-40B4-BE49-F238E27FC236}">
                        <a16:creationId xmlns:a16="http://schemas.microsoft.com/office/drawing/2014/main" id="{7BE9AF16-BE76-47D2-B7D2-775EF3AD037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72188" y="6402388"/>
                    <a:ext cx="139700" cy="261937"/>
                  </a:xfrm>
                  <a:custGeom>
                    <a:avLst/>
                    <a:gdLst>
                      <a:gd name="T0" fmla="*/ 34 w 57"/>
                      <a:gd name="T1" fmla="*/ 106 h 106"/>
                      <a:gd name="T2" fmla="*/ 0 w 57"/>
                      <a:gd name="T3" fmla="*/ 0 h 106"/>
                      <a:gd name="T4" fmla="*/ 47 w 57"/>
                      <a:gd name="T5" fmla="*/ 101 h 106"/>
                      <a:gd name="T6" fmla="*/ 34 w 57"/>
                      <a:gd name="T7" fmla="*/ 106 h 1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7" h="106">
                        <a:moveTo>
                          <a:pt x="34" y="106"/>
                        </a:moveTo>
                        <a:cubicBezTo>
                          <a:pt x="23" y="70"/>
                          <a:pt x="11" y="35"/>
                          <a:pt x="0" y="0"/>
                        </a:cubicBezTo>
                        <a:cubicBezTo>
                          <a:pt x="52" y="26"/>
                          <a:pt x="57" y="42"/>
                          <a:pt x="47" y="101"/>
                        </a:cubicBezTo>
                        <a:cubicBezTo>
                          <a:pt x="43" y="103"/>
                          <a:pt x="38" y="104"/>
                          <a:pt x="34" y="10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</p:grpSp>
            <p:sp>
              <p:nvSpPr>
                <p:cNvPr id="587" name="星形: 五角 586">
                  <a:extLst>
                    <a:ext uri="{FF2B5EF4-FFF2-40B4-BE49-F238E27FC236}">
                      <a16:creationId xmlns:a16="http://schemas.microsoft.com/office/drawing/2014/main" id="{48FC3933-A314-4890-9E1C-63082EA7EA7C}"/>
                    </a:ext>
                  </a:extLst>
                </p:cNvPr>
                <p:cNvSpPr/>
                <p:nvPr/>
              </p:nvSpPr>
              <p:spPr>
                <a:xfrm>
                  <a:off x="-2034461" y="6202819"/>
                  <a:ext cx="138394" cy="138394"/>
                </a:xfrm>
                <a:prstGeom prst="star5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31C7FC"/>
                    </a:solidFill>
                  </a:endParaRPr>
                </a:p>
              </p:txBody>
            </p:sp>
          </p:grpSp>
        </p:grpSp>
      </p:grpSp>
      <p:grpSp>
        <p:nvGrpSpPr>
          <p:cNvPr id="693" name="组合 692">
            <a:extLst>
              <a:ext uri="{FF2B5EF4-FFF2-40B4-BE49-F238E27FC236}">
                <a16:creationId xmlns:a16="http://schemas.microsoft.com/office/drawing/2014/main" id="{78506D79-AF5F-4D03-947E-DF13EFC2F76A}"/>
              </a:ext>
            </a:extLst>
          </p:cNvPr>
          <p:cNvGrpSpPr/>
          <p:nvPr/>
        </p:nvGrpSpPr>
        <p:grpSpPr>
          <a:xfrm>
            <a:off x="1116549" y="1048787"/>
            <a:ext cx="2118243" cy="4907930"/>
            <a:chOff x="1011274" y="1048787"/>
            <a:chExt cx="2118243" cy="4907930"/>
          </a:xfrm>
        </p:grpSpPr>
        <p:grpSp>
          <p:nvGrpSpPr>
            <p:cNvPr id="683" name="组合 682">
              <a:extLst>
                <a:ext uri="{FF2B5EF4-FFF2-40B4-BE49-F238E27FC236}">
                  <a16:creationId xmlns:a16="http://schemas.microsoft.com/office/drawing/2014/main" id="{D621A41B-B909-4396-B6C3-2C07CA339260}"/>
                </a:ext>
              </a:extLst>
            </p:cNvPr>
            <p:cNvGrpSpPr/>
            <p:nvPr/>
          </p:nvGrpSpPr>
          <p:grpSpPr>
            <a:xfrm>
              <a:off x="1500049" y="4747004"/>
              <a:ext cx="1629468" cy="1209713"/>
              <a:chOff x="4124286" y="2390041"/>
              <a:chExt cx="1629468" cy="1209713"/>
            </a:xfrm>
          </p:grpSpPr>
          <p:sp>
            <p:nvSpPr>
              <p:cNvPr id="6" name="iṧ1ïḍè">
                <a:extLst>
                  <a:ext uri="{FF2B5EF4-FFF2-40B4-BE49-F238E27FC236}">
                    <a16:creationId xmlns:a16="http://schemas.microsoft.com/office/drawing/2014/main" id="{7EC0AC3D-BA80-4D7E-9B42-6CE15AD989B8}"/>
                  </a:ext>
                </a:extLst>
              </p:cNvPr>
              <p:cNvSpPr/>
              <p:nvPr/>
            </p:nvSpPr>
            <p:spPr bwMode="auto">
              <a:xfrm>
                <a:off x="4606345" y="2660138"/>
                <a:ext cx="665350" cy="473290"/>
              </a:xfrm>
              <a:custGeom>
                <a:avLst/>
                <a:gdLst>
                  <a:gd name="T0" fmla="*/ 1041 w 1216"/>
                  <a:gd name="T1" fmla="*/ 248 h 865"/>
                  <a:gd name="T2" fmla="*/ 1052 w 1216"/>
                  <a:gd name="T3" fmla="*/ 266 h 865"/>
                  <a:gd name="T4" fmla="*/ 1041 w 1216"/>
                  <a:gd name="T5" fmla="*/ 284 h 865"/>
                  <a:gd name="T6" fmla="*/ 1020 w 1216"/>
                  <a:gd name="T7" fmla="*/ 284 h 865"/>
                  <a:gd name="T8" fmla="*/ 1010 w 1216"/>
                  <a:gd name="T9" fmla="*/ 266 h 865"/>
                  <a:gd name="T10" fmla="*/ 1020 w 1216"/>
                  <a:gd name="T11" fmla="*/ 248 h 865"/>
                  <a:gd name="T12" fmla="*/ 1031 w 1216"/>
                  <a:gd name="T13" fmla="*/ 249 h 865"/>
                  <a:gd name="T14" fmla="*/ 1016 w 1216"/>
                  <a:gd name="T15" fmla="*/ 258 h 865"/>
                  <a:gd name="T16" fmla="*/ 1016 w 1216"/>
                  <a:gd name="T17" fmla="*/ 275 h 865"/>
                  <a:gd name="T18" fmla="*/ 1031 w 1216"/>
                  <a:gd name="T19" fmla="*/ 283 h 865"/>
                  <a:gd name="T20" fmla="*/ 1046 w 1216"/>
                  <a:gd name="T21" fmla="*/ 275 h 865"/>
                  <a:gd name="T22" fmla="*/ 1046 w 1216"/>
                  <a:gd name="T23" fmla="*/ 258 h 865"/>
                  <a:gd name="T24" fmla="*/ 1031 w 1216"/>
                  <a:gd name="T25" fmla="*/ 249 h 865"/>
                  <a:gd name="T26" fmla="*/ 1022 w 1216"/>
                  <a:gd name="T27" fmla="*/ 255 h 865"/>
                  <a:gd name="T28" fmla="*/ 1035 w 1216"/>
                  <a:gd name="T29" fmla="*/ 256 h 865"/>
                  <a:gd name="T30" fmla="*/ 1039 w 1216"/>
                  <a:gd name="T31" fmla="*/ 261 h 865"/>
                  <a:gd name="T32" fmla="*/ 1032 w 1216"/>
                  <a:gd name="T33" fmla="*/ 268 h 865"/>
                  <a:gd name="T34" fmla="*/ 1038 w 1216"/>
                  <a:gd name="T35" fmla="*/ 273 h 865"/>
                  <a:gd name="T36" fmla="*/ 1036 w 1216"/>
                  <a:gd name="T37" fmla="*/ 277 h 865"/>
                  <a:gd name="T38" fmla="*/ 1030 w 1216"/>
                  <a:gd name="T39" fmla="*/ 269 h 865"/>
                  <a:gd name="T40" fmla="*/ 1025 w 1216"/>
                  <a:gd name="T41" fmla="*/ 268 h 865"/>
                  <a:gd name="T42" fmla="*/ 1022 w 1216"/>
                  <a:gd name="T43" fmla="*/ 277 h 865"/>
                  <a:gd name="T44" fmla="*/ 1030 w 1216"/>
                  <a:gd name="T45" fmla="*/ 265 h 865"/>
                  <a:gd name="T46" fmla="*/ 1035 w 1216"/>
                  <a:gd name="T47" fmla="*/ 262 h 865"/>
                  <a:gd name="T48" fmla="*/ 1033 w 1216"/>
                  <a:gd name="T49" fmla="*/ 259 h 865"/>
                  <a:gd name="T50" fmla="*/ 1025 w 1216"/>
                  <a:gd name="T51" fmla="*/ 258 h 865"/>
                  <a:gd name="T52" fmla="*/ 416 w 1216"/>
                  <a:gd name="T53" fmla="*/ 394 h 865"/>
                  <a:gd name="T54" fmla="*/ 441 w 1216"/>
                  <a:gd name="T55" fmla="*/ 584 h 865"/>
                  <a:gd name="T56" fmla="*/ 502 w 1216"/>
                  <a:gd name="T57" fmla="*/ 417 h 865"/>
                  <a:gd name="T58" fmla="*/ 307 w 1216"/>
                  <a:gd name="T59" fmla="*/ 346 h 865"/>
                  <a:gd name="T60" fmla="*/ 367 w 1216"/>
                  <a:gd name="T61" fmla="*/ 584 h 865"/>
                  <a:gd name="T62" fmla="*/ 776 w 1216"/>
                  <a:gd name="T63" fmla="*/ 391 h 865"/>
                  <a:gd name="T64" fmla="*/ 727 w 1216"/>
                  <a:gd name="T65" fmla="*/ 442 h 865"/>
                  <a:gd name="T66" fmla="*/ 776 w 1216"/>
                  <a:gd name="T67" fmla="*/ 391 h 865"/>
                  <a:gd name="T68" fmla="*/ 780 w 1216"/>
                  <a:gd name="T69" fmla="*/ 537 h 865"/>
                  <a:gd name="T70" fmla="*/ 873 w 1216"/>
                  <a:gd name="T71" fmla="*/ 550 h 865"/>
                  <a:gd name="T72" fmla="*/ 667 w 1216"/>
                  <a:gd name="T73" fmla="*/ 464 h 865"/>
                  <a:gd name="T74" fmla="*/ 879 w 1216"/>
                  <a:gd name="T75" fmla="*/ 462 h 865"/>
                  <a:gd name="T76" fmla="*/ 727 w 1216"/>
                  <a:gd name="T77" fmla="*/ 483 h 865"/>
                  <a:gd name="T78" fmla="*/ 546 w 1216"/>
                  <a:gd name="T79" fmla="*/ 516 h 865"/>
                  <a:gd name="T80" fmla="*/ 606 w 1216"/>
                  <a:gd name="T81" fmla="*/ 280 h 865"/>
                  <a:gd name="T82" fmla="*/ 652 w 1216"/>
                  <a:gd name="T83" fmla="*/ 346 h 865"/>
                  <a:gd name="T84" fmla="*/ 606 w 1216"/>
                  <a:gd name="T85" fmla="*/ 394 h 865"/>
                  <a:gd name="T86" fmla="*/ 627 w 1216"/>
                  <a:gd name="T87" fmla="*/ 533 h 865"/>
                  <a:gd name="T88" fmla="*/ 652 w 1216"/>
                  <a:gd name="T89" fmla="*/ 584 h 865"/>
                  <a:gd name="T90" fmla="*/ 192 w 1216"/>
                  <a:gd name="T91" fmla="*/ 255 h 865"/>
                  <a:gd name="T92" fmla="*/ 253 w 1216"/>
                  <a:gd name="T93" fmla="*/ 312 h 865"/>
                  <a:gd name="T94" fmla="*/ 192 w 1216"/>
                  <a:gd name="T95" fmla="*/ 255 h 865"/>
                  <a:gd name="T96" fmla="*/ 192 w 1216"/>
                  <a:gd name="T97" fmla="*/ 346 h 865"/>
                  <a:gd name="T98" fmla="*/ 253 w 1216"/>
                  <a:gd name="T99" fmla="*/ 587 h 865"/>
                  <a:gd name="T100" fmla="*/ 915 w 1216"/>
                  <a:gd name="T101" fmla="*/ 246 h 865"/>
                  <a:gd name="T102" fmla="*/ 976 w 1216"/>
                  <a:gd name="T103" fmla="*/ 581 h 865"/>
                  <a:gd name="T104" fmla="*/ 277 w 1216"/>
                  <a:gd name="T105" fmla="*/ 204 h 865"/>
                  <a:gd name="T106" fmla="*/ 1130 w 1216"/>
                  <a:gd name="T107" fmla="*/ 303 h 865"/>
                  <a:gd name="T108" fmla="*/ 1016 w 1216"/>
                  <a:gd name="T109" fmla="*/ 583 h 865"/>
                  <a:gd name="T110" fmla="*/ 578 w 1216"/>
                  <a:gd name="T111" fmla="*/ 755 h 865"/>
                  <a:gd name="T112" fmla="*/ 150 w 1216"/>
                  <a:gd name="T113" fmla="*/ 319 h 865"/>
                  <a:gd name="T114" fmla="*/ 30 w 1216"/>
                  <a:gd name="T115" fmla="*/ 608 h 865"/>
                  <a:gd name="T116" fmla="*/ 994 w 1216"/>
                  <a:gd name="T117" fmla="*/ 719 h 865"/>
                  <a:gd name="T118" fmla="*/ 578 w 1216"/>
                  <a:gd name="T119" fmla="*/ 755 h 8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16" h="865">
                    <a:moveTo>
                      <a:pt x="1031" y="246"/>
                    </a:moveTo>
                    <a:cubicBezTo>
                      <a:pt x="1035" y="246"/>
                      <a:pt x="1038" y="246"/>
                      <a:pt x="1041" y="248"/>
                    </a:cubicBezTo>
                    <a:cubicBezTo>
                      <a:pt x="1044" y="250"/>
                      <a:pt x="1047" y="253"/>
                      <a:pt x="1049" y="256"/>
                    </a:cubicBezTo>
                    <a:cubicBezTo>
                      <a:pt x="1051" y="259"/>
                      <a:pt x="1052" y="263"/>
                      <a:pt x="1052" y="266"/>
                    </a:cubicBezTo>
                    <a:cubicBezTo>
                      <a:pt x="1052" y="270"/>
                      <a:pt x="1051" y="273"/>
                      <a:pt x="1049" y="276"/>
                    </a:cubicBezTo>
                    <a:cubicBezTo>
                      <a:pt x="1047" y="280"/>
                      <a:pt x="1045" y="282"/>
                      <a:pt x="1041" y="284"/>
                    </a:cubicBezTo>
                    <a:cubicBezTo>
                      <a:pt x="1038" y="286"/>
                      <a:pt x="1035" y="287"/>
                      <a:pt x="1031" y="287"/>
                    </a:cubicBezTo>
                    <a:cubicBezTo>
                      <a:pt x="1027" y="287"/>
                      <a:pt x="1024" y="286"/>
                      <a:pt x="1020" y="284"/>
                    </a:cubicBezTo>
                    <a:cubicBezTo>
                      <a:pt x="1017" y="282"/>
                      <a:pt x="1015" y="280"/>
                      <a:pt x="1013" y="276"/>
                    </a:cubicBezTo>
                    <a:cubicBezTo>
                      <a:pt x="1011" y="273"/>
                      <a:pt x="1010" y="270"/>
                      <a:pt x="1010" y="266"/>
                    </a:cubicBezTo>
                    <a:cubicBezTo>
                      <a:pt x="1010" y="263"/>
                      <a:pt x="1011" y="259"/>
                      <a:pt x="1013" y="256"/>
                    </a:cubicBezTo>
                    <a:cubicBezTo>
                      <a:pt x="1015" y="253"/>
                      <a:pt x="1017" y="250"/>
                      <a:pt x="1020" y="248"/>
                    </a:cubicBezTo>
                    <a:cubicBezTo>
                      <a:pt x="1024" y="246"/>
                      <a:pt x="1027" y="246"/>
                      <a:pt x="1031" y="246"/>
                    </a:cubicBezTo>
                    <a:close/>
                    <a:moveTo>
                      <a:pt x="1031" y="249"/>
                    </a:moveTo>
                    <a:cubicBezTo>
                      <a:pt x="1028" y="249"/>
                      <a:pt x="1025" y="250"/>
                      <a:pt x="1022" y="251"/>
                    </a:cubicBezTo>
                    <a:cubicBezTo>
                      <a:pt x="1019" y="253"/>
                      <a:pt x="1017" y="255"/>
                      <a:pt x="1016" y="258"/>
                    </a:cubicBezTo>
                    <a:cubicBezTo>
                      <a:pt x="1014" y="260"/>
                      <a:pt x="1013" y="263"/>
                      <a:pt x="1013" y="266"/>
                    </a:cubicBezTo>
                    <a:cubicBezTo>
                      <a:pt x="1013" y="269"/>
                      <a:pt x="1014" y="272"/>
                      <a:pt x="1016" y="275"/>
                    </a:cubicBezTo>
                    <a:cubicBezTo>
                      <a:pt x="1017" y="277"/>
                      <a:pt x="1019" y="279"/>
                      <a:pt x="1022" y="281"/>
                    </a:cubicBezTo>
                    <a:cubicBezTo>
                      <a:pt x="1025" y="282"/>
                      <a:pt x="1028" y="283"/>
                      <a:pt x="1031" y="283"/>
                    </a:cubicBezTo>
                    <a:cubicBezTo>
                      <a:pt x="1034" y="283"/>
                      <a:pt x="1037" y="282"/>
                      <a:pt x="1040" y="281"/>
                    </a:cubicBezTo>
                    <a:cubicBezTo>
                      <a:pt x="1042" y="279"/>
                      <a:pt x="1044" y="277"/>
                      <a:pt x="1046" y="275"/>
                    </a:cubicBezTo>
                    <a:cubicBezTo>
                      <a:pt x="1048" y="272"/>
                      <a:pt x="1048" y="269"/>
                      <a:pt x="1048" y="266"/>
                    </a:cubicBezTo>
                    <a:cubicBezTo>
                      <a:pt x="1048" y="263"/>
                      <a:pt x="1048" y="260"/>
                      <a:pt x="1046" y="258"/>
                    </a:cubicBezTo>
                    <a:cubicBezTo>
                      <a:pt x="1044" y="255"/>
                      <a:pt x="1042" y="253"/>
                      <a:pt x="1040" y="251"/>
                    </a:cubicBezTo>
                    <a:cubicBezTo>
                      <a:pt x="1037" y="250"/>
                      <a:pt x="1034" y="249"/>
                      <a:pt x="1031" y="249"/>
                    </a:cubicBezTo>
                    <a:close/>
                    <a:moveTo>
                      <a:pt x="1022" y="277"/>
                    </a:moveTo>
                    <a:cubicBezTo>
                      <a:pt x="1022" y="255"/>
                      <a:pt x="1022" y="255"/>
                      <a:pt x="1022" y="255"/>
                    </a:cubicBezTo>
                    <a:cubicBezTo>
                      <a:pt x="1029" y="255"/>
                      <a:pt x="1029" y="255"/>
                      <a:pt x="1029" y="255"/>
                    </a:cubicBezTo>
                    <a:cubicBezTo>
                      <a:pt x="1032" y="255"/>
                      <a:pt x="1034" y="256"/>
                      <a:pt x="1035" y="256"/>
                    </a:cubicBezTo>
                    <a:cubicBezTo>
                      <a:pt x="1037" y="256"/>
                      <a:pt x="1037" y="257"/>
                      <a:pt x="1038" y="258"/>
                    </a:cubicBezTo>
                    <a:cubicBezTo>
                      <a:pt x="1039" y="259"/>
                      <a:pt x="1039" y="260"/>
                      <a:pt x="1039" y="261"/>
                    </a:cubicBezTo>
                    <a:cubicBezTo>
                      <a:pt x="1039" y="263"/>
                      <a:pt x="1039" y="264"/>
                      <a:pt x="1037" y="266"/>
                    </a:cubicBezTo>
                    <a:cubicBezTo>
                      <a:pt x="1036" y="267"/>
                      <a:pt x="1035" y="267"/>
                      <a:pt x="1032" y="268"/>
                    </a:cubicBezTo>
                    <a:cubicBezTo>
                      <a:pt x="1033" y="268"/>
                      <a:pt x="1034" y="268"/>
                      <a:pt x="1035" y="269"/>
                    </a:cubicBezTo>
                    <a:cubicBezTo>
                      <a:pt x="1036" y="270"/>
                      <a:pt x="1037" y="271"/>
                      <a:pt x="1038" y="273"/>
                    </a:cubicBezTo>
                    <a:cubicBezTo>
                      <a:pt x="1041" y="277"/>
                      <a:pt x="1041" y="277"/>
                      <a:pt x="1041" y="277"/>
                    </a:cubicBezTo>
                    <a:cubicBezTo>
                      <a:pt x="1036" y="277"/>
                      <a:pt x="1036" y="277"/>
                      <a:pt x="1036" y="277"/>
                    </a:cubicBezTo>
                    <a:cubicBezTo>
                      <a:pt x="1034" y="274"/>
                      <a:pt x="1034" y="274"/>
                      <a:pt x="1034" y="274"/>
                    </a:cubicBezTo>
                    <a:cubicBezTo>
                      <a:pt x="1033" y="271"/>
                      <a:pt x="1031" y="269"/>
                      <a:pt x="1030" y="269"/>
                    </a:cubicBezTo>
                    <a:cubicBezTo>
                      <a:pt x="1029" y="268"/>
                      <a:pt x="1029" y="268"/>
                      <a:pt x="1027" y="268"/>
                    </a:cubicBezTo>
                    <a:cubicBezTo>
                      <a:pt x="1025" y="268"/>
                      <a:pt x="1025" y="268"/>
                      <a:pt x="1025" y="268"/>
                    </a:cubicBezTo>
                    <a:cubicBezTo>
                      <a:pt x="1025" y="277"/>
                      <a:pt x="1025" y="277"/>
                      <a:pt x="1025" y="277"/>
                    </a:cubicBezTo>
                    <a:lnTo>
                      <a:pt x="1022" y="277"/>
                    </a:lnTo>
                    <a:close/>
                    <a:moveTo>
                      <a:pt x="1025" y="265"/>
                    </a:moveTo>
                    <a:cubicBezTo>
                      <a:pt x="1030" y="265"/>
                      <a:pt x="1030" y="265"/>
                      <a:pt x="1030" y="265"/>
                    </a:cubicBezTo>
                    <a:cubicBezTo>
                      <a:pt x="1032" y="265"/>
                      <a:pt x="1033" y="265"/>
                      <a:pt x="1034" y="264"/>
                    </a:cubicBezTo>
                    <a:cubicBezTo>
                      <a:pt x="1035" y="263"/>
                      <a:pt x="1035" y="263"/>
                      <a:pt x="1035" y="262"/>
                    </a:cubicBezTo>
                    <a:cubicBezTo>
                      <a:pt x="1035" y="261"/>
                      <a:pt x="1035" y="260"/>
                      <a:pt x="1035" y="260"/>
                    </a:cubicBezTo>
                    <a:cubicBezTo>
                      <a:pt x="1035" y="259"/>
                      <a:pt x="1034" y="259"/>
                      <a:pt x="1033" y="259"/>
                    </a:cubicBezTo>
                    <a:cubicBezTo>
                      <a:pt x="1032" y="258"/>
                      <a:pt x="1031" y="258"/>
                      <a:pt x="1029" y="258"/>
                    </a:cubicBezTo>
                    <a:cubicBezTo>
                      <a:pt x="1025" y="258"/>
                      <a:pt x="1025" y="258"/>
                      <a:pt x="1025" y="258"/>
                    </a:cubicBezTo>
                    <a:cubicBezTo>
                      <a:pt x="1025" y="265"/>
                      <a:pt x="1025" y="265"/>
                      <a:pt x="1025" y="265"/>
                    </a:cubicBezTo>
                    <a:close/>
                    <a:moveTo>
                      <a:pt x="416" y="394"/>
                    </a:moveTo>
                    <a:cubicBezTo>
                      <a:pt x="434" y="394"/>
                      <a:pt x="441" y="403"/>
                      <a:pt x="441" y="417"/>
                    </a:cubicBezTo>
                    <a:cubicBezTo>
                      <a:pt x="441" y="584"/>
                      <a:pt x="441" y="584"/>
                      <a:pt x="441" y="584"/>
                    </a:cubicBezTo>
                    <a:cubicBezTo>
                      <a:pt x="502" y="584"/>
                      <a:pt x="502" y="584"/>
                      <a:pt x="502" y="584"/>
                    </a:cubicBezTo>
                    <a:cubicBezTo>
                      <a:pt x="502" y="417"/>
                      <a:pt x="502" y="417"/>
                      <a:pt x="502" y="417"/>
                    </a:cubicBezTo>
                    <a:cubicBezTo>
                      <a:pt x="502" y="383"/>
                      <a:pt x="484" y="346"/>
                      <a:pt x="431" y="346"/>
                    </a:cubicBezTo>
                    <a:cubicBezTo>
                      <a:pt x="307" y="346"/>
                      <a:pt x="307" y="346"/>
                      <a:pt x="307" y="346"/>
                    </a:cubicBezTo>
                    <a:cubicBezTo>
                      <a:pt x="307" y="584"/>
                      <a:pt x="307" y="584"/>
                      <a:pt x="307" y="584"/>
                    </a:cubicBezTo>
                    <a:cubicBezTo>
                      <a:pt x="367" y="584"/>
                      <a:pt x="367" y="584"/>
                      <a:pt x="367" y="584"/>
                    </a:cubicBezTo>
                    <a:cubicBezTo>
                      <a:pt x="367" y="394"/>
                      <a:pt x="367" y="394"/>
                      <a:pt x="367" y="394"/>
                    </a:cubicBezTo>
                    <a:moveTo>
                      <a:pt x="776" y="391"/>
                    </a:moveTo>
                    <a:cubicBezTo>
                      <a:pt x="755" y="391"/>
                      <a:pt x="740" y="402"/>
                      <a:pt x="733" y="416"/>
                    </a:cubicBezTo>
                    <a:cubicBezTo>
                      <a:pt x="729" y="425"/>
                      <a:pt x="728" y="432"/>
                      <a:pt x="727" y="442"/>
                    </a:cubicBezTo>
                    <a:cubicBezTo>
                      <a:pt x="820" y="442"/>
                      <a:pt x="820" y="442"/>
                      <a:pt x="820" y="442"/>
                    </a:cubicBezTo>
                    <a:cubicBezTo>
                      <a:pt x="818" y="416"/>
                      <a:pt x="806" y="391"/>
                      <a:pt x="776" y="391"/>
                    </a:cubicBezTo>
                    <a:moveTo>
                      <a:pt x="727" y="483"/>
                    </a:moveTo>
                    <a:cubicBezTo>
                      <a:pt x="727" y="514"/>
                      <a:pt x="746" y="537"/>
                      <a:pt x="780" y="537"/>
                    </a:cubicBezTo>
                    <a:cubicBezTo>
                      <a:pt x="807" y="537"/>
                      <a:pt x="820" y="529"/>
                      <a:pt x="836" y="514"/>
                    </a:cubicBezTo>
                    <a:cubicBezTo>
                      <a:pt x="873" y="550"/>
                      <a:pt x="873" y="550"/>
                      <a:pt x="873" y="550"/>
                    </a:cubicBezTo>
                    <a:cubicBezTo>
                      <a:pt x="849" y="573"/>
                      <a:pt x="824" y="588"/>
                      <a:pt x="780" y="588"/>
                    </a:cubicBezTo>
                    <a:cubicBezTo>
                      <a:pt x="722" y="588"/>
                      <a:pt x="667" y="557"/>
                      <a:pt x="667" y="464"/>
                    </a:cubicBezTo>
                    <a:cubicBezTo>
                      <a:pt x="667" y="386"/>
                      <a:pt x="715" y="341"/>
                      <a:pt x="779" y="341"/>
                    </a:cubicBezTo>
                    <a:cubicBezTo>
                      <a:pt x="842" y="341"/>
                      <a:pt x="879" y="393"/>
                      <a:pt x="879" y="462"/>
                    </a:cubicBezTo>
                    <a:cubicBezTo>
                      <a:pt x="879" y="483"/>
                      <a:pt x="879" y="483"/>
                      <a:pt x="879" y="483"/>
                    </a:cubicBezTo>
                    <a:cubicBezTo>
                      <a:pt x="727" y="483"/>
                      <a:pt x="727" y="483"/>
                      <a:pt x="727" y="483"/>
                    </a:cubicBezTo>
                    <a:moveTo>
                      <a:pt x="616" y="584"/>
                    </a:moveTo>
                    <a:cubicBezTo>
                      <a:pt x="567" y="584"/>
                      <a:pt x="546" y="549"/>
                      <a:pt x="546" y="516"/>
                    </a:cubicBezTo>
                    <a:cubicBezTo>
                      <a:pt x="546" y="280"/>
                      <a:pt x="546" y="280"/>
                      <a:pt x="546" y="280"/>
                    </a:cubicBezTo>
                    <a:cubicBezTo>
                      <a:pt x="606" y="280"/>
                      <a:pt x="606" y="280"/>
                      <a:pt x="606" y="280"/>
                    </a:cubicBezTo>
                    <a:cubicBezTo>
                      <a:pt x="606" y="346"/>
                      <a:pt x="606" y="346"/>
                      <a:pt x="606" y="346"/>
                    </a:cubicBezTo>
                    <a:cubicBezTo>
                      <a:pt x="652" y="346"/>
                      <a:pt x="652" y="346"/>
                      <a:pt x="652" y="346"/>
                    </a:cubicBezTo>
                    <a:cubicBezTo>
                      <a:pt x="652" y="394"/>
                      <a:pt x="652" y="394"/>
                      <a:pt x="652" y="394"/>
                    </a:cubicBezTo>
                    <a:cubicBezTo>
                      <a:pt x="606" y="394"/>
                      <a:pt x="606" y="394"/>
                      <a:pt x="606" y="394"/>
                    </a:cubicBezTo>
                    <a:cubicBezTo>
                      <a:pt x="606" y="512"/>
                      <a:pt x="606" y="512"/>
                      <a:pt x="606" y="512"/>
                    </a:cubicBezTo>
                    <a:cubicBezTo>
                      <a:pt x="606" y="526"/>
                      <a:pt x="613" y="533"/>
                      <a:pt x="627" y="533"/>
                    </a:cubicBezTo>
                    <a:cubicBezTo>
                      <a:pt x="652" y="533"/>
                      <a:pt x="652" y="533"/>
                      <a:pt x="652" y="533"/>
                    </a:cubicBezTo>
                    <a:cubicBezTo>
                      <a:pt x="652" y="584"/>
                      <a:pt x="652" y="584"/>
                      <a:pt x="652" y="584"/>
                    </a:cubicBezTo>
                    <a:cubicBezTo>
                      <a:pt x="616" y="584"/>
                      <a:pt x="616" y="584"/>
                      <a:pt x="616" y="584"/>
                    </a:cubicBezTo>
                    <a:moveTo>
                      <a:pt x="192" y="255"/>
                    </a:moveTo>
                    <a:cubicBezTo>
                      <a:pt x="253" y="255"/>
                      <a:pt x="253" y="255"/>
                      <a:pt x="253" y="255"/>
                    </a:cubicBezTo>
                    <a:cubicBezTo>
                      <a:pt x="253" y="312"/>
                      <a:pt x="253" y="312"/>
                      <a:pt x="253" y="312"/>
                    </a:cubicBezTo>
                    <a:cubicBezTo>
                      <a:pt x="192" y="312"/>
                      <a:pt x="192" y="312"/>
                      <a:pt x="192" y="312"/>
                    </a:cubicBezTo>
                    <a:lnTo>
                      <a:pt x="192" y="255"/>
                    </a:lnTo>
                    <a:close/>
                    <a:moveTo>
                      <a:pt x="253" y="346"/>
                    </a:moveTo>
                    <a:cubicBezTo>
                      <a:pt x="192" y="346"/>
                      <a:pt x="192" y="346"/>
                      <a:pt x="192" y="346"/>
                    </a:cubicBezTo>
                    <a:cubicBezTo>
                      <a:pt x="192" y="523"/>
                      <a:pt x="192" y="523"/>
                      <a:pt x="192" y="523"/>
                    </a:cubicBezTo>
                    <a:cubicBezTo>
                      <a:pt x="192" y="555"/>
                      <a:pt x="208" y="582"/>
                      <a:pt x="253" y="587"/>
                    </a:cubicBezTo>
                    <a:moveTo>
                      <a:pt x="976" y="246"/>
                    </a:moveTo>
                    <a:cubicBezTo>
                      <a:pt x="915" y="246"/>
                      <a:pt x="915" y="246"/>
                      <a:pt x="915" y="246"/>
                    </a:cubicBezTo>
                    <a:cubicBezTo>
                      <a:pt x="915" y="518"/>
                      <a:pt x="915" y="518"/>
                      <a:pt x="915" y="518"/>
                    </a:cubicBezTo>
                    <a:cubicBezTo>
                      <a:pt x="915" y="549"/>
                      <a:pt x="930" y="577"/>
                      <a:pt x="976" y="581"/>
                    </a:cubicBezTo>
                    <a:moveTo>
                      <a:pt x="1188" y="285"/>
                    </a:moveTo>
                    <a:cubicBezTo>
                      <a:pt x="1132" y="17"/>
                      <a:pt x="612" y="0"/>
                      <a:pt x="277" y="204"/>
                    </a:cubicBezTo>
                    <a:cubicBezTo>
                      <a:pt x="277" y="227"/>
                      <a:pt x="277" y="227"/>
                      <a:pt x="277" y="227"/>
                    </a:cubicBezTo>
                    <a:cubicBezTo>
                      <a:pt x="612" y="54"/>
                      <a:pt x="1087" y="55"/>
                      <a:pt x="1130" y="303"/>
                    </a:cubicBezTo>
                    <a:cubicBezTo>
                      <a:pt x="1145" y="385"/>
                      <a:pt x="1099" y="470"/>
                      <a:pt x="1016" y="519"/>
                    </a:cubicBezTo>
                    <a:cubicBezTo>
                      <a:pt x="1016" y="583"/>
                      <a:pt x="1016" y="583"/>
                      <a:pt x="1016" y="583"/>
                    </a:cubicBezTo>
                    <a:cubicBezTo>
                      <a:pt x="1116" y="547"/>
                      <a:pt x="1216" y="429"/>
                      <a:pt x="1188" y="285"/>
                    </a:cubicBezTo>
                    <a:moveTo>
                      <a:pt x="578" y="755"/>
                    </a:moveTo>
                    <a:cubicBezTo>
                      <a:pt x="346" y="777"/>
                      <a:pt x="105" y="743"/>
                      <a:pt x="72" y="562"/>
                    </a:cubicBezTo>
                    <a:cubicBezTo>
                      <a:pt x="55" y="473"/>
                      <a:pt x="96" y="378"/>
                      <a:pt x="150" y="319"/>
                    </a:cubicBezTo>
                    <a:cubicBezTo>
                      <a:pt x="150" y="287"/>
                      <a:pt x="150" y="287"/>
                      <a:pt x="150" y="287"/>
                    </a:cubicBezTo>
                    <a:cubicBezTo>
                      <a:pt x="53" y="373"/>
                      <a:pt x="0" y="481"/>
                      <a:pt x="30" y="608"/>
                    </a:cubicBezTo>
                    <a:cubicBezTo>
                      <a:pt x="69" y="772"/>
                      <a:pt x="276" y="865"/>
                      <a:pt x="592" y="834"/>
                    </a:cubicBezTo>
                    <a:cubicBezTo>
                      <a:pt x="717" y="822"/>
                      <a:pt x="880" y="781"/>
                      <a:pt x="994" y="719"/>
                    </a:cubicBezTo>
                    <a:cubicBezTo>
                      <a:pt x="994" y="630"/>
                      <a:pt x="994" y="630"/>
                      <a:pt x="994" y="630"/>
                    </a:cubicBezTo>
                    <a:cubicBezTo>
                      <a:pt x="891" y="691"/>
                      <a:pt x="720" y="743"/>
                      <a:pt x="578" y="755"/>
                    </a:cubicBezTo>
                    <a:close/>
                  </a:path>
                </a:pathLst>
              </a:custGeom>
              <a:solidFill>
                <a:srgbClr val="31C7FC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>
                  <a:solidFill>
                    <a:srgbClr val="31C7FC"/>
                  </a:solidFill>
                </a:endParaRPr>
              </a:p>
            </p:txBody>
          </p:sp>
          <p:grpSp>
            <p:nvGrpSpPr>
              <p:cNvPr id="200" name="组合 199">
                <a:extLst>
                  <a:ext uri="{FF2B5EF4-FFF2-40B4-BE49-F238E27FC236}">
                    <a16:creationId xmlns:a16="http://schemas.microsoft.com/office/drawing/2014/main" id="{F7CFC636-F44F-42DE-9AF4-EE9EBE9996EB}"/>
                  </a:ext>
                </a:extLst>
              </p:cNvPr>
              <p:cNvGrpSpPr/>
              <p:nvPr/>
            </p:nvGrpSpPr>
            <p:grpSpPr>
              <a:xfrm>
                <a:off x="4124286" y="2390041"/>
                <a:ext cx="1629468" cy="1209713"/>
                <a:chOff x="-2779998" y="5131500"/>
                <a:chExt cx="1629468" cy="1209713"/>
              </a:xfrm>
              <a:solidFill>
                <a:srgbClr val="31C7FC"/>
              </a:solidFill>
            </p:grpSpPr>
            <p:grpSp>
              <p:nvGrpSpPr>
                <p:cNvPr id="201" name="组合 200">
                  <a:extLst>
                    <a:ext uri="{FF2B5EF4-FFF2-40B4-BE49-F238E27FC236}">
                      <a16:creationId xmlns:a16="http://schemas.microsoft.com/office/drawing/2014/main" id="{A8706223-4DFE-4FEE-94FD-92BB95567D8E}"/>
                    </a:ext>
                  </a:extLst>
                </p:cNvPr>
                <p:cNvGrpSpPr/>
                <p:nvPr/>
              </p:nvGrpSpPr>
              <p:grpSpPr>
                <a:xfrm>
                  <a:off x="-2779998" y="5131500"/>
                  <a:ext cx="1629468" cy="1106557"/>
                  <a:chOff x="1111251" y="4673600"/>
                  <a:chExt cx="5238749" cy="3557587"/>
                </a:xfrm>
                <a:grpFill/>
              </p:grpSpPr>
              <p:sp>
                <p:nvSpPr>
                  <p:cNvPr id="203" name="Freeform 9">
                    <a:extLst>
                      <a:ext uri="{FF2B5EF4-FFF2-40B4-BE49-F238E27FC236}">
                        <a16:creationId xmlns:a16="http://schemas.microsoft.com/office/drawing/2014/main" id="{756BF07E-DD07-4998-9182-67A3440EF9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207125" y="6164263"/>
                    <a:ext cx="142875" cy="265112"/>
                  </a:xfrm>
                  <a:custGeom>
                    <a:avLst/>
                    <a:gdLst>
                      <a:gd name="T0" fmla="*/ 58 w 58"/>
                      <a:gd name="T1" fmla="*/ 61 h 107"/>
                      <a:gd name="T2" fmla="*/ 16 w 58"/>
                      <a:gd name="T3" fmla="*/ 107 h 107"/>
                      <a:gd name="T4" fmla="*/ 41 w 58"/>
                      <a:gd name="T5" fmla="*/ 3 h 107"/>
                      <a:gd name="T6" fmla="*/ 58 w 58"/>
                      <a:gd name="T7" fmla="*/ 5 h 107"/>
                      <a:gd name="T8" fmla="*/ 58 w 58"/>
                      <a:gd name="T9" fmla="*/ 61 h 1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8" h="107">
                        <a:moveTo>
                          <a:pt x="58" y="61"/>
                        </a:moveTo>
                        <a:cubicBezTo>
                          <a:pt x="45" y="76"/>
                          <a:pt x="31" y="90"/>
                          <a:pt x="16" y="107"/>
                        </a:cubicBezTo>
                        <a:cubicBezTo>
                          <a:pt x="0" y="65"/>
                          <a:pt x="13" y="32"/>
                          <a:pt x="41" y="3"/>
                        </a:cubicBezTo>
                        <a:cubicBezTo>
                          <a:pt x="43" y="0"/>
                          <a:pt x="52" y="4"/>
                          <a:pt x="58" y="5"/>
                        </a:cubicBezTo>
                        <a:cubicBezTo>
                          <a:pt x="58" y="24"/>
                          <a:pt x="58" y="42"/>
                          <a:pt x="58" y="6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04" name="Freeform 10">
                    <a:extLst>
                      <a:ext uri="{FF2B5EF4-FFF2-40B4-BE49-F238E27FC236}">
                        <a16:creationId xmlns:a16="http://schemas.microsoft.com/office/drawing/2014/main" id="{066796D8-0272-458D-81DD-447FAE5B3EC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189663" y="6373813"/>
                    <a:ext cx="160337" cy="307975"/>
                  </a:xfrm>
                  <a:custGeom>
                    <a:avLst/>
                    <a:gdLst>
                      <a:gd name="T0" fmla="*/ 65 w 65"/>
                      <a:gd name="T1" fmla="*/ 55 h 124"/>
                      <a:gd name="T2" fmla="*/ 15 w 65"/>
                      <a:gd name="T3" fmla="*/ 124 h 124"/>
                      <a:gd name="T4" fmla="*/ 65 w 65"/>
                      <a:gd name="T5" fmla="*/ 0 h 124"/>
                      <a:gd name="T6" fmla="*/ 65 w 65"/>
                      <a:gd name="T7" fmla="*/ 55 h 1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5" h="124">
                        <a:moveTo>
                          <a:pt x="65" y="55"/>
                        </a:moveTo>
                        <a:cubicBezTo>
                          <a:pt x="50" y="76"/>
                          <a:pt x="34" y="98"/>
                          <a:pt x="15" y="124"/>
                        </a:cubicBezTo>
                        <a:cubicBezTo>
                          <a:pt x="0" y="63"/>
                          <a:pt x="32" y="31"/>
                          <a:pt x="65" y="0"/>
                        </a:cubicBezTo>
                        <a:cubicBezTo>
                          <a:pt x="65" y="18"/>
                          <a:pt x="65" y="37"/>
                          <a:pt x="65" y="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05" name="Freeform 11">
                    <a:extLst>
                      <a:ext uri="{FF2B5EF4-FFF2-40B4-BE49-F238E27FC236}">
                        <a16:creationId xmlns:a16="http://schemas.microsoft.com/office/drawing/2014/main" id="{0615CE1B-3A06-4A30-88FB-5CC6D54580C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24063" y="4686300"/>
                    <a:ext cx="274637" cy="174625"/>
                  </a:xfrm>
                  <a:custGeom>
                    <a:avLst/>
                    <a:gdLst>
                      <a:gd name="T0" fmla="*/ 0 w 111"/>
                      <a:gd name="T1" fmla="*/ 69 h 71"/>
                      <a:gd name="T2" fmla="*/ 111 w 111"/>
                      <a:gd name="T3" fmla="*/ 2 h 71"/>
                      <a:gd name="T4" fmla="*/ 0 w 111"/>
                      <a:gd name="T5" fmla="*/ 69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11" h="71">
                        <a:moveTo>
                          <a:pt x="0" y="69"/>
                        </a:moveTo>
                        <a:cubicBezTo>
                          <a:pt x="23" y="23"/>
                          <a:pt x="58" y="0"/>
                          <a:pt x="111" y="2"/>
                        </a:cubicBezTo>
                        <a:cubicBezTo>
                          <a:pt x="87" y="47"/>
                          <a:pt x="52" y="71"/>
                          <a:pt x="0" y="6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06" name="Freeform 12">
                    <a:extLst>
                      <a:ext uri="{FF2B5EF4-FFF2-40B4-BE49-F238E27FC236}">
                        <a16:creationId xmlns:a16="http://schemas.microsoft.com/office/drawing/2014/main" id="{2BD8CA82-6BC9-4DC2-967B-A68DCB7422A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175250" y="4673600"/>
                    <a:ext cx="266700" cy="176212"/>
                  </a:xfrm>
                  <a:custGeom>
                    <a:avLst/>
                    <a:gdLst>
                      <a:gd name="T0" fmla="*/ 0 w 108"/>
                      <a:gd name="T1" fmla="*/ 6 h 71"/>
                      <a:gd name="T2" fmla="*/ 108 w 108"/>
                      <a:gd name="T3" fmla="*/ 67 h 71"/>
                      <a:gd name="T4" fmla="*/ 0 w 108"/>
                      <a:gd name="T5" fmla="*/ 6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08" h="71">
                        <a:moveTo>
                          <a:pt x="0" y="6"/>
                        </a:moveTo>
                        <a:cubicBezTo>
                          <a:pt x="53" y="0"/>
                          <a:pt x="83" y="28"/>
                          <a:pt x="108" y="67"/>
                        </a:cubicBezTo>
                        <a:cubicBezTo>
                          <a:pt x="50" y="71"/>
                          <a:pt x="39" y="64"/>
                          <a:pt x="0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07" name="Freeform 13">
                    <a:extLst>
                      <a:ext uri="{FF2B5EF4-FFF2-40B4-BE49-F238E27FC236}">
                        <a16:creationId xmlns:a16="http://schemas.microsoft.com/office/drawing/2014/main" id="{A812C048-D6AB-4088-B28F-83D4C472BF9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86450" y="5514975"/>
                    <a:ext cx="230187" cy="219075"/>
                  </a:xfrm>
                  <a:custGeom>
                    <a:avLst/>
                    <a:gdLst>
                      <a:gd name="T0" fmla="*/ 93 w 93"/>
                      <a:gd name="T1" fmla="*/ 77 h 89"/>
                      <a:gd name="T2" fmla="*/ 78 w 93"/>
                      <a:gd name="T3" fmla="*/ 87 h 89"/>
                      <a:gd name="T4" fmla="*/ 0 w 93"/>
                      <a:gd name="T5" fmla="*/ 0 h 89"/>
                      <a:gd name="T6" fmla="*/ 82 w 93"/>
                      <a:gd name="T7" fmla="*/ 49 h 89"/>
                      <a:gd name="T8" fmla="*/ 93 w 93"/>
                      <a:gd name="T9" fmla="*/ 77 h 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3" h="89">
                        <a:moveTo>
                          <a:pt x="93" y="77"/>
                        </a:moveTo>
                        <a:cubicBezTo>
                          <a:pt x="88" y="81"/>
                          <a:pt x="81" y="89"/>
                          <a:pt x="78" y="87"/>
                        </a:cubicBezTo>
                        <a:cubicBezTo>
                          <a:pt x="35" y="74"/>
                          <a:pt x="27" y="65"/>
                          <a:pt x="0" y="0"/>
                        </a:cubicBezTo>
                        <a:cubicBezTo>
                          <a:pt x="33" y="20"/>
                          <a:pt x="57" y="35"/>
                          <a:pt x="82" y="49"/>
                        </a:cubicBezTo>
                        <a:cubicBezTo>
                          <a:pt x="85" y="59"/>
                          <a:pt x="89" y="68"/>
                          <a:pt x="93" y="7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08" name="Freeform 14">
                    <a:extLst>
                      <a:ext uri="{FF2B5EF4-FFF2-40B4-BE49-F238E27FC236}">
                        <a16:creationId xmlns:a16="http://schemas.microsoft.com/office/drawing/2014/main" id="{89763FAD-4E77-449A-AE14-85A57770E12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45100" y="7708900"/>
                    <a:ext cx="188912" cy="255587"/>
                  </a:xfrm>
                  <a:custGeom>
                    <a:avLst/>
                    <a:gdLst>
                      <a:gd name="T0" fmla="*/ 11 w 77"/>
                      <a:gd name="T1" fmla="*/ 103 h 103"/>
                      <a:gd name="T2" fmla="*/ 77 w 77"/>
                      <a:gd name="T3" fmla="*/ 0 h 103"/>
                      <a:gd name="T4" fmla="*/ 56 w 77"/>
                      <a:gd name="T5" fmla="*/ 76 h 103"/>
                      <a:gd name="T6" fmla="*/ 11 w 77"/>
                      <a:gd name="T7" fmla="*/ 103 h 1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7" h="103">
                        <a:moveTo>
                          <a:pt x="11" y="103"/>
                        </a:moveTo>
                        <a:cubicBezTo>
                          <a:pt x="0" y="63"/>
                          <a:pt x="19" y="32"/>
                          <a:pt x="77" y="0"/>
                        </a:cubicBezTo>
                        <a:cubicBezTo>
                          <a:pt x="69" y="28"/>
                          <a:pt x="62" y="52"/>
                          <a:pt x="56" y="76"/>
                        </a:cubicBezTo>
                        <a:cubicBezTo>
                          <a:pt x="41" y="85"/>
                          <a:pt x="26" y="94"/>
                          <a:pt x="11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09" name="Freeform 15">
                    <a:extLst>
                      <a:ext uri="{FF2B5EF4-FFF2-40B4-BE49-F238E27FC236}">
                        <a16:creationId xmlns:a16="http://schemas.microsoft.com/office/drawing/2014/main" id="{E4146CFB-146F-459A-B521-EAEBD558D31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222500" y="7835900"/>
                    <a:ext cx="209550" cy="223837"/>
                  </a:xfrm>
                  <a:custGeom>
                    <a:avLst/>
                    <a:gdLst>
                      <a:gd name="T0" fmla="*/ 43 w 85"/>
                      <a:gd name="T1" fmla="*/ 74 h 91"/>
                      <a:gd name="T2" fmla="*/ 0 w 85"/>
                      <a:gd name="T3" fmla="*/ 0 h 91"/>
                      <a:gd name="T4" fmla="*/ 85 w 85"/>
                      <a:gd name="T5" fmla="*/ 79 h 91"/>
                      <a:gd name="T6" fmla="*/ 76 w 85"/>
                      <a:gd name="T7" fmla="*/ 91 h 91"/>
                      <a:gd name="T8" fmla="*/ 43 w 85"/>
                      <a:gd name="T9" fmla="*/ 74 h 9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5" h="91">
                        <a:moveTo>
                          <a:pt x="43" y="74"/>
                        </a:moveTo>
                        <a:cubicBezTo>
                          <a:pt x="29" y="51"/>
                          <a:pt x="16" y="28"/>
                          <a:pt x="0" y="0"/>
                        </a:cubicBezTo>
                        <a:cubicBezTo>
                          <a:pt x="53" y="7"/>
                          <a:pt x="73" y="40"/>
                          <a:pt x="85" y="79"/>
                        </a:cubicBezTo>
                        <a:cubicBezTo>
                          <a:pt x="85" y="82"/>
                          <a:pt x="79" y="87"/>
                          <a:pt x="76" y="91"/>
                        </a:cubicBezTo>
                        <a:cubicBezTo>
                          <a:pt x="65" y="85"/>
                          <a:pt x="54" y="80"/>
                          <a:pt x="43" y="7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10" name="Freeform 16">
                    <a:extLst>
                      <a:ext uri="{FF2B5EF4-FFF2-40B4-BE49-F238E27FC236}">
                        <a16:creationId xmlns:a16="http://schemas.microsoft.com/office/drawing/2014/main" id="{966E0E07-7197-4CFE-96FE-73865BEE113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29325" y="6586538"/>
                    <a:ext cx="142875" cy="300037"/>
                  </a:xfrm>
                  <a:custGeom>
                    <a:avLst/>
                    <a:gdLst>
                      <a:gd name="T0" fmla="*/ 55 w 58"/>
                      <a:gd name="T1" fmla="*/ 103 h 121"/>
                      <a:gd name="T2" fmla="*/ 40 w 58"/>
                      <a:gd name="T3" fmla="*/ 121 h 121"/>
                      <a:gd name="T4" fmla="*/ 26 w 58"/>
                      <a:gd name="T5" fmla="*/ 0 h 121"/>
                      <a:gd name="T6" fmla="*/ 58 w 58"/>
                      <a:gd name="T7" fmla="*/ 79 h 121"/>
                      <a:gd name="T8" fmla="*/ 55 w 58"/>
                      <a:gd name="T9" fmla="*/ 103 h 1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8" h="121">
                        <a:moveTo>
                          <a:pt x="55" y="103"/>
                        </a:moveTo>
                        <a:cubicBezTo>
                          <a:pt x="50" y="109"/>
                          <a:pt x="45" y="115"/>
                          <a:pt x="40" y="121"/>
                        </a:cubicBezTo>
                        <a:cubicBezTo>
                          <a:pt x="11" y="85"/>
                          <a:pt x="0" y="49"/>
                          <a:pt x="26" y="0"/>
                        </a:cubicBezTo>
                        <a:cubicBezTo>
                          <a:pt x="38" y="29"/>
                          <a:pt x="48" y="54"/>
                          <a:pt x="58" y="79"/>
                        </a:cubicBezTo>
                        <a:cubicBezTo>
                          <a:pt x="57" y="87"/>
                          <a:pt x="56" y="95"/>
                          <a:pt x="55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11" name="Freeform 17">
                    <a:extLst>
                      <a:ext uri="{FF2B5EF4-FFF2-40B4-BE49-F238E27FC236}">
                        <a16:creationId xmlns:a16="http://schemas.microsoft.com/office/drawing/2014/main" id="{EF9811D3-B1F1-40E9-914D-F6855490F2E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24488" y="4695825"/>
                    <a:ext cx="182562" cy="242887"/>
                  </a:xfrm>
                  <a:custGeom>
                    <a:avLst/>
                    <a:gdLst>
                      <a:gd name="T0" fmla="*/ 28 w 74"/>
                      <a:gd name="T1" fmla="*/ 76 h 98"/>
                      <a:gd name="T2" fmla="*/ 0 w 74"/>
                      <a:gd name="T3" fmla="*/ 0 h 98"/>
                      <a:gd name="T4" fmla="*/ 74 w 74"/>
                      <a:gd name="T5" fmla="*/ 98 h 98"/>
                      <a:gd name="T6" fmla="*/ 48 w 74"/>
                      <a:gd name="T7" fmla="*/ 89 h 98"/>
                      <a:gd name="T8" fmla="*/ 28 w 74"/>
                      <a:gd name="T9" fmla="*/ 76 h 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4" h="98">
                        <a:moveTo>
                          <a:pt x="28" y="76"/>
                        </a:moveTo>
                        <a:cubicBezTo>
                          <a:pt x="19" y="52"/>
                          <a:pt x="10" y="28"/>
                          <a:pt x="0" y="0"/>
                        </a:cubicBezTo>
                        <a:cubicBezTo>
                          <a:pt x="60" y="30"/>
                          <a:pt x="64" y="36"/>
                          <a:pt x="74" y="98"/>
                        </a:cubicBezTo>
                        <a:cubicBezTo>
                          <a:pt x="65" y="95"/>
                          <a:pt x="57" y="92"/>
                          <a:pt x="48" y="89"/>
                        </a:cubicBezTo>
                        <a:cubicBezTo>
                          <a:pt x="42" y="85"/>
                          <a:pt x="35" y="81"/>
                          <a:pt x="28" y="7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12" name="Freeform 18">
                    <a:extLst>
                      <a:ext uri="{FF2B5EF4-FFF2-40B4-BE49-F238E27FC236}">
                        <a16:creationId xmlns:a16="http://schemas.microsoft.com/office/drawing/2014/main" id="{4113990E-C0A3-44A8-AD6B-03D7FE58EB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681163" y="4868863"/>
                    <a:ext cx="158750" cy="260350"/>
                  </a:xfrm>
                  <a:custGeom>
                    <a:avLst/>
                    <a:gdLst>
                      <a:gd name="T0" fmla="*/ 16 w 64"/>
                      <a:gd name="T1" fmla="*/ 105 h 105"/>
                      <a:gd name="T2" fmla="*/ 21 w 64"/>
                      <a:gd name="T3" fmla="*/ 28 h 105"/>
                      <a:gd name="T4" fmla="*/ 64 w 64"/>
                      <a:gd name="T5" fmla="*/ 0 h 105"/>
                      <a:gd name="T6" fmla="*/ 41 w 64"/>
                      <a:gd name="T7" fmla="*/ 79 h 105"/>
                      <a:gd name="T8" fmla="*/ 16 w 64"/>
                      <a:gd name="T9" fmla="*/ 105 h 1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4" h="105">
                        <a:moveTo>
                          <a:pt x="16" y="105"/>
                        </a:moveTo>
                        <a:cubicBezTo>
                          <a:pt x="0" y="89"/>
                          <a:pt x="2" y="48"/>
                          <a:pt x="21" y="28"/>
                        </a:cubicBezTo>
                        <a:cubicBezTo>
                          <a:pt x="31" y="17"/>
                          <a:pt x="43" y="7"/>
                          <a:pt x="64" y="0"/>
                        </a:cubicBezTo>
                        <a:cubicBezTo>
                          <a:pt x="56" y="27"/>
                          <a:pt x="48" y="53"/>
                          <a:pt x="41" y="79"/>
                        </a:cubicBezTo>
                        <a:cubicBezTo>
                          <a:pt x="32" y="87"/>
                          <a:pt x="24" y="96"/>
                          <a:pt x="16" y="10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13" name="Freeform 19">
                    <a:extLst>
                      <a:ext uri="{FF2B5EF4-FFF2-40B4-BE49-F238E27FC236}">
                        <a16:creationId xmlns:a16="http://schemas.microsoft.com/office/drawing/2014/main" id="{595DDF06-62FC-4040-BDB5-8DDFF40CB9E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81188" y="4903788"/>
                    <a:ext cx="280987" cy="125412"/>
                  </a:xfrm>
                  <a:custGeom>
                    <a:avLst/>
                    <a:gdLst>
                      <a:gd name="T0" fmla="*/ 31 w 114"/>
                      <a:gd name="T1" fmla="*/ 0 h 51"/>
                      <a:gd name="T2" fmla="*/ 114 w 114"/>
                      <a:gd name="T3" fmla="*/ 0 h 51"/>
                      <a:gd name="T4" fmla="*/ 0 w 114"/>
                      <a:gd name="T5" fmla="*/ 24 h 51"/>
                      <a:gd name="T6" fmla="*/ 31 w 114"/>
                      <a:gd name="T7" fmla="*/ 0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4" h="51">
                        <a:moveTo>
                          <a:pt x="31" y="0"/>
                        </a:moveTo>
                        <a:cubicBezTo>
                          <a:pt x="58" y="0"/>
                          <a:pt x="85" y="0"/>
                          <a:pt x="114" y="0"/>
                        </a:cubicBezTo>
                        <a:cubicBezTo>
                          <a:pt x="72" y="44"/>
                          <a:pt x="36" y="51"/>
                          <a:pt x="0" y="24"/>
                        </a:cubicBezTo>
                        <a:cubicBezTo>
                          <a:pt x="11" y="16"/>
                          <a:pt x="21" y="8"/>
                          <a:pt x="3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14" name="Freeform 20">
                    <a:extLst>
                      <a:ext uri="{FF2B5EF4-FFF2-40B4-BE49-F238E27FC236}">
                        <a16:creationId xmlns:a16="http://schemas.microsoft.com/office/drawing/2014/main" id="{430B4AEF-BC97-4EBC-BDE4-F1EEF62381A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91138" y="4883150"/>
                    <a:ext cx="298450" cy="117475"/>
                  </a:xfrm>
                  <a:custGeom>
                    <a:avLst/>
                    <a:gdLst>
                      <a:gd name="T0" fmla="*/ 82 w 121"/>
                      <a:gd name="T1" fmla="*/ 0 h 47"/>
                      <a:gd name="T2" fmla="*/ 102 w 121"/>
                      <a:gd name="T3" fmla="*/ 13 h 47"/>
                      <a:gd name="T4" fmla="*/ 121 w 121"/>
                      <a:gd name="T5" fmla="*/ 36 h 47"/>
                      <a:gd name="T6" fmla="*/ 0 w 121"/>
                      <a:gd name="T7" fmla="*/ 0 h 47"/>
                      <a:gd name="T8" fmla="*/ 82 w 121"/>
                      <a:gd name="T9" fmla="*/ 0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1" h="47">
                        <a:moveTo>
                          <a:pt x="82" y="0"/>
                        </a:moveTo>
                        <a:cubicBezTo>
                          <a:pt x="89" y="5"/>
                          <a:pt x="96" y="9"/>
                          <a:pt x="102" y="13"/>
                        </a:cubicBezTo>
                        <a:cubicBezTo>
                          <a:pt x="108" y="20"/>
                          <a:pt x="114" y="27"/>
                          <a:pt x="121" y="36"/>
                        </a:cubicBezTo>
                        <a:cubicBezTo>
                          <a:pt x="78" y="45"/>
                          <a:pt x="39" y="47"/>
                          <a:pt x="0" y="0"/>
                        </a:cubicBezTo>
                        <a:cubicBezTo>
                          <a:pt x="33" y="0"/>
                          <a:pt x="57" y="0"/>
                          <a:pt x="8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15" name="Freeform 21">
                    <a:extLst>
                      <a:ext uri="{FF2B5EF4-FFF2-40B4-BE49-F238E27FC236}">
                        <a16:creationId xmlns:a16="http://schemas.microsoft.com/office/drawing/2014/main" id="{3AAEB29C-20BE-4ED7-BE96-72E621F0BA6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55750" y="7548563"/>
                    <a:ext cx="266700" cy="180975"/>
                  </a:xfrm>
                  <a:custGeom>
                    <a:avLst/>
                    <a:gdLst>
                      <a:gd name="T0" fmla="*/ 108 w 108"/>
                      <a:gd name="T1" fmla="*/ 56 h 73"/>
                      <a:gd name="T2" fmla="*/ 0 w 108"/>
                      <a:gd name="T3" fmla="*/ 0 h 73"/>
                      <a:gd name="T4" fmla="*/ 77 w 108"/>
                      <a:gd name="T5" fmla="*/ 18 h 73"/>
                      <a:gd name="T6" fmla="*/ 108 w 108"/>
                      <a:gd name="T7" fmla="*/ 56 h 7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08" h="73">
                        <a:moveTo>
                          <a:pt x="108" y="56"/>
                        </a:moveTo>
                        <a:cubicBezTo>
                          <a:pt x="66" y="73"/>
                          <a:pt x="35" y="58"/>
                          <a:pt x="0" y="0"/>
                        </a:cubicBezTo>
                        <a:cubicBezTo>
                          <a:pt x="28" y="6"/>
                          <a:pt x="53" y="12"/>
                          <a:pt x="77" y="18"/>
                        </a:cubicBezTo>
                        <a:cubicBezTo>
                          <a:pt x="88" y="31"/>
                          <a:pt x="98" y="43"/>
                          <a:pt x="108" y="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16" name="Freeform 22">
                    <a:extLst>
                      <a:ext uri="{FF2B5EF4-FFF2-40B4-BE49-F238E27FC236}">
                        <a16:creationId xmlns:a16="http://schemas.microsoft.com/office/drawing/2014/main" id="{CBBE45CF-4502-41F7-A3C1-C0C7A8E9900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70038" y="5180013"/>
                    <a:ext cx="260350" cy="155575"/>
                  </a:xfrm>
                  <a:custGeom>
                    <a:avLst/>
                    <a:gdLst>
                      <a:gd name="T0" fmla="*/ 31 w 105"/>
                      <a:gd name="T1" fmla="*/ 15 h 63"/>
                      <a:gd name="T2" fmla="*/ 105 w 105"/>
                      <a:gd name="T3" fmla="*/ 0 h 63"/>
                      <a:gd name="T4" fmla="*/ 16 w 105"/>
                      <a:gd name="T5" fmla="*/ 63 h 63"/>
                      <a:gd name="T6" fmla="*/ 0 w 105"/>
                      <a:gd name="T7" fmla="*/ 53 h 63"/>
                      <a:gd name="T8" fmla="*/ 31 w 105"/>
                      <a:gd name="T9" fmla="*/ 15 h 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5" h="63">
                        <a:moveTo>
                          <a:pt x="31" y="15"/>
                        </a:moveTo>
                        <a:cubicBezTo>
                          <a:pt x="55" y="11"/>
                          <a:pt x="79" y="6"/>
                          <a:pt x="105" y="0"/>
                        </a:cubicBezTo>
                        <a:cubicBezTo>
                          <a:pt x="88" y="43"/>
                          <a:pt x="57" y="60"/>
                          <a:pt x="16" y="63"/>
                        </a:cubicBezTo>
                        <a:cubicBezTo>
                          <a:pt x="11" y="63"/>
                          <a:pt x="5" y="56"/>
                          <a:pt x="0" y="53"/>
                        </a:cubicBezTo>
                        <a:cubicBezTo>
                          <a:pt x="10" y="40"/>
                          <a:pt x="20" y="28"/>
                          <a:pt x="31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17" name="Freeform 23">
                    <a:extLst>
                      <a:ext uri="{FF2B5EF4-FFF2-40B4-BE49-F238E27FC236}">
                        <a16:creationId xmlns:a16="http://schemas.microsoft.com/office/drawing/2014/main" id="{6D1D1583-CDB9-4928-8F7F-0E54A979DF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827588" y="8115300"/>
                    <a:ext cx="307975" cy="115887"/>
                  </a:xfrm>
                  <a:custGeom>
                    <a:avLst/>
                    <a:gdLst>
                      <a:gd name="T0" fmla="*/ 41 w 125"/>
                      <a:gd name="T1" fmla="*/ 0 h 47"/>
                      <a:gd name="T2" fmla="*/ 125 w 125"/>
                      <a:gd name="T3" fmla="*/ 8 h 47"/>
                      <a:gd name="T4" fmla="*/ 0 w 125"/>
                      <a:gd name="T5" fmla="*/ 10 h 47"/>
                      <a:gd name="T6" fmla="*/ 41 w 125"/>
                      <a:gd name="T7" fmla="*/ 0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5" h="47">
                        <a:moveTo>
                          <a:pt x="41" y="0"/>
                        </a:moveTo>
                        <a:cubicBezTo>
                          <a:pt x="67" y="3"/>
                          <a:pt x="94" y="5"/>
                          <a:pt x="125" y="8"/>
                        </a:cubicBezTo>
                        <a:cubicBezTo>
                          <a:pt x="88" y="46"/>
                          <a:pt x="41" y="47"/>
                          <a:pt x="0" y="10"/>
                        </a:cubicBezTo>
                        <a:cubicBezTo>
                          <a:pt x="14" y="6"/>
                          <a:pt x="27" y="3"/>
                          <a:pt x="4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 dirty="0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18" name="Freeform 24">
                    <a:extLst>
                      <a:ext uri="{FF2B5EF4-FFF2-40B4-BE49-F238E27FC236}">
                        <a16:creationId xmlns:a16="http://schemas.microsoft.com/office/drawing/2014/main" id="{79776606-C9EF-46E1-A091-376E5694ABF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827588" y="7926388"/>
                    <a:ext cx="236537" cy="212725"/>
                  </a:xfrm>
                  <a:custGeom>
                    <a:avLst/>
                    <a:gdLst>
                      <a:gd name="T0" fmla="*/ 41 w 96"/>
                      <a:gd name="T1" fmla="*/ 76 h 86"/>
                      <a:gd name="T2" fmla="*/ 0 w 96"/>
                      <a:gd name="T3" fmla="*/ 86 h 86"/>
                      <a:gd name="T4" fmla="*/ 96 w 96"/>
                      <a:gd name="T5" fmla="*/ 0 h 86"/>
                      <a:gd name="T6" fmla="*/ 41 w 96"/>
                      <a:gd name="T7" fmla="*/ 76 h 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6" h="86">
                        <a:moveTo>
                          <a:pt x="41" y="76"/>
                        </a:moveTo>
                        <a:cubicBezTo>
                          <a:pt x="27" y="79"/>
                          <a:pt x="14" y="82"/>
                          <a:pt x="0" y="86"/>
                        </a:cubicBezTo>
                        <a:cubicBezTo>
                          <a:pt x="7" y="37"/>
                          <a:pt x="27" y="18"/>
                          <a:pt x="96" y="0"/>
                        </a:cubicBezTo>
                        <a:cubicBezTo>
                          <a:pt x="75" y="29"/>
                          <a:pt x="58" y="53"/>
                          <a:pt x="41" y="7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19" name="Freeform 25">
                    <a:extLst>
                      <a:ext uri="{FF2B5EF4-FFF2-40B4-BE49-F238E27FC236}">
                        <a16:creationId xmlns:a16="http://schemas.microsoft.com/office/drawing/2014/main" id="{FF672882-3D68-4BC6-A160-11420A4C4F2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06650" y="7929563"/>
                    <a:ext cx="244475" cy="209550"/>
                  </a:xfrm>
                  <a:custGeom>
                    <a:avLst/>
                    <a:gdLst>
                      <a:gd name="T0" fmla="*/ 63 w 99"/>
                      <a:gd name="T1" fmla="*/ 72 h 85"/>
                      <a:gd name="T2" fmla="*/ 0 w 99"/>
                      <a:gd name="T3" fmla="*/ 0 h 85"/>
                      <a:gd name="T4" fmla="*/ 97 w 99"/>
                      <a:gd name="T5" fmla="*/ 85 h 85"/>
                      <a:gd name="T6" fmla="*/ 63 w 99"/>
                      <a:gd name="T7" fmla="*/ 72 h 8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9" h="85">
                        <a:moveTo>
                          <a:pt x="63" y="72"/>
                        </a:moveTo>
                        <a:cubicBezTo>
                          <a:pt x="44" y="50"/>
                          <a:pt x="26" y="29"/>
                          <a:pt x="0" y="0"/>
                        </a:cubicBezTo>
                        <a:cubicBezTo>
                          <a:pt x="72" y="15"/>
                          <a:pt x="99" y="42"/>
                          <a:pt x="97" y="85"/>
                        </a:cubicBezTo>
                        <a:cubicBezTo>
                          <a:pt x="86" y="81"/>
                          <a:pt x="75" y="76"/>
                          <a:pt x="63" y="7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20" name="Freeform 26">
                    <a:extLst>
                      <a:ext uri="{FF2B5EF4-FFF2-40B4-BE49-F238E27FC236}">
                        <a16:creationId xmlns:a16="http://schemas.microsoft.com/office/drawing/2014/main" id="{2D53F533-211D-4A80-BC38-5DA6A48B50D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165850" y="6626225"/>
                    <a:ext cx="165100" cy="273050"/>
                  </a:xfrm>
                  <a:custGeom>
                    <a:avLst/>
                    <a:gdLst>
                      <a:gd name="T0" fmla="*/ 0 w 67"/>
                      <a:gd name="T1" fmla="*/ 87 h 110"/>
                      <a:gd name="T2" fmla="*/ 3 w 67"/>
                      <a:gd name="T3" fmla="*/ 63 h 110"/>
                      <a:gd name="T4" fmla="*/ 63 w 67"/>
                      <a:gd name="T5" fmla="*/ 0 h 110"/>
                      <a:gd name="T6" fmla="*/ 0 w 67"/>
                      <a:gd name="T7" fmla="*/ 110 h 110"/>
                      <a:gd name="T8" fmla="*/ 0 w 67"/>
                      <a:gd name="T9" fmla="*/ 87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7" h="110">
                        <a:moveTo>
                          <a:pt x="0" y="87"/>
                        </a:moveTo>
                        <a:cubicBezTo>
                          <a:pt x="1" y="79"/>
                          <a:pt x="2" y="71"/>
                          <a:pt x="3" y="63"/>
                        </a:cubicBezTo>
                        <a:cubicBezTo>
                          <a:pt x="21" y="44"/>
                          <a:pt x="40" y="24"/>
                          <a:pt x="63" y="0"/>
                        </a:cubicBezTo>
                        <a:cubicBezTo>
                          <a:pt x="67" y="56"/>
                          <a:pt x="43" y="87"/>
                          <a:pt x="0" y="110"/>
                        </a:cubicBezTo>
                        <a:cubicBezTo>
                          <a:pt x="0" y="101"/>
                          <a:pt x="0" y="94"/>
                          <a:pt x="0" y="8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21" name="Freeform 27">
                    <a:extLst>
                      <a:ext uri="{FF2B5EF4-FFF2-40B4-BE49-F238E27FC236}">
                        <a16:creationId xmlns:a16="http://schemas.microsoft.com/office/drawing/2014/main" id="{385E8FA7-317D-407F-B4E5-466B0BFC2E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35063" y="5919788"/>
                    <a:ext cx="150812" cy="296862"/>
                  </a:xfrm>
                  <a:custGeom>
                    <a:avLst/>
                    <a:gdLst>
                      <a:gd name="T0" fmla="*/ 45 w 61"/>
                      <a:gd name="T1" fmla="*/ 119 h 120"/>
                      <a:gd name="T2" fmla="*/ 20 w 61"/>
                      <a:gd name="T3" fmla="*/ 0 h 120"/>
                      <a:gd name="T4" fmla="*/ 45 w 61"/>
                      <a:gd name="T5" fmla="*/ 120 h 120"/>
                      <a:gd name="T6" fmla="*/ 45 w 61"/>
                      <a:gd name="T7" fmla="*/ 119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1" h="120">
                        <a:moveTo>
                          <a:pt x="45" y="119"/>
                        </a:moveTo>
                        <a:cubicBezTo>
                          <a:pt x="10" y="85"/>
                          <a:pt x="0" y="45"/>
                          <a:pt x="20" y="0"/>
                        </a:cubicBezTo>
                        <a:cubicBezTo>
                          <a:pt x="61" y="33"/>
                          <a:pt x="53" y="76"/>
                          <a:pt x="45" y="120"/>
                        </a:cubicBezTo>
                        <a:lnTo>
                          <a:pt x="45" y="11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22" name="Freeform 28">
                    <a:extLst>
                      <a:ext uri="{FF2B5EF4-FFF2-40B4-BE49-F238E27FC236}">
                        <a16:creationId xmlns:a16="http://schemas.microsoft.com/office/drawing/2014/main" id="{02D90AD2-110E-4133-A4BC-5A2550A5624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27663" y="7566025"/>
                    <a:ext cx="182562" cy="271462"/>
                  </a:xfrm>
                  <a:custGeom>
                    <a:avLst/>
                    <a:gdLst>
                      <a:gd name="T0" fmla="*/ 21 w 74"/>
                      <a:gd name="T1" fmla="*/ 110 h 110"/>
                      <a:gd name="T2" fmla="*/ 30 w 74"/>
                      <a:gd name="T3" fmla="*/ 32 h 110"/>
                      <a:gd name="T4" fmla="*/ 64 w 74"/>
                      <a:gd name="T5" fmla="*/ 0 h 110"/>
                      <a:gd name="T6" fmla="*/ 74 w 74"/>
                      <a:gd name="T7" fmla="*/ 6 h 110"/>
                      <a:gd name="T8" fmla="*/ 40 w 74"/>
                      <a:gd name="T9" fmla="*/ 91 h 110"/>
                      <a:gd name="T10" fmla="*/ 21 w 74"/>
                      <a:gd name="T11" fmla="*/ 110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74" h="110">
                        <a:moveTo>
                          <a:pt x="21" y="110"/>
                        </a:moveTo>
                        <a:cubicBezTo>
                          <a:pt x="0" y="82"/>
                          <a:pt x="14" y="55"/>
                          <a:pt x="30" y="32"/>
                        </a:cubicBezTo>
                        <a:cubicBezTo>
                          <a:pt x="38" y="19"/>
                          <a:pt x="52" y="11"/>
                          <a:pt x="64" y="0"/>
                        </a:cubicBezTo>
                        <a:cubicBezTo>
                          <a:pt x="68" y="2"/>
                          <a:pt x="71" y="4"/>
                          <a:pt x="74" y="6"/>
                        </a:cubicBezTo>
                        <a:cubicBezTo>
                          <a:pt x="63" y="34"/>
                          <a:pt x="51" y="63"/>
                          <a:pt x="40" y="91"/>
                        </a:cubicBezTo>
                        <a:cubicBezTo>
                          <a:pt x="33" y="98"/>
                          <a:pt x="27" y="104"/>
                          <a:pt x="21" y="1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23" name="Freeform 29">
                    <a:extLst>
                      <a:ext uri="{FF2B5EF4-FFF2-40B4-BE49-F238E27FC236}">
                        <a16:creationId xmlns:a16="http://schemas.microsoft.com/office/drawing/2014/main" id="{438070C4-53D5-4A3B-8A90-8837271D988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02313" y="5041900"/>
                    <a:ext cx="136525" cy="247650"/>
                  </a:xfrm>
                  <a:custGeom>
                    <a:avLst/>
                    <a:gdLst>
                      <a:gd name="T0" fmla="*/ 28 w 55"/>
                      <a:gd name="T1" fmla="*/ 88 h 100"/>
                      <a:gd name="T2" fmla="*/ 0 w 55"/>
                      <a:gd name="T3" fmla="*/ 0 h 100"/>
                      <a:gd name="T4" fmla="*/ 53 w 55"/>
                      <a:gd name="T5" fmla="*/ 96 h 100"/>
                      <a:gd name="T6" fmla="*/ 39 w 55"/>
                      <a:gd name="T7" fmla="*/ 100 h 100"/>
                      <a:gd name="T8" fmla="*/ 28 w 55"/>
                      <a:gd name="T9" fmla="*/ 88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5" h="100">
                        <a:moveTo>
                          <a:pt x="28" y="88"/>
                        </a:moveTo>
                        <a:cubicBezTo>
                          <a:pt x="19" y="59"/>
                          <a:pt x="9" y="29"/>
                          <a:pt x="0" y="0"/>
                        </a:cubicBezTo>
                        <a:cubicBezTo>
                          <a:pt x="50" y="18"/>
                          <a:pt x="55" y="56"/>
                          <a:pt x="53" y="96"/>
                        </a:cubicBezTo>
                        <a:cubicBezTo>
                          <a:pt x="52" y="98"/>
                          <a:pt x="44" y="99"/>
                          <a:pt x="39" y="100"/>
                        </a:cubicBezTo>
                        <a:cubicBezTo>
                          <a:pt x="35" y="96"/>
                          <a:pt x="32" y="92"/>
                          <a:pt x="28" y="8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24" name="Freeform 30">
                    <a:extLst>
                      <a:ext uri="{FF2B5EF4-FFF2-40B4-BE49-F238E27FC236}">
                        <a16:creationId xmlns:a16="http://schemas.microsoft.com/office/drawing/2014/main" id="{83D87A1A-A1C8-4B43-BBB3-2FF00CDDB8F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11813" y="7405688"/>
                    <a:ext cx="123825" cy="279400"/>
                  </a:xfrm>
                  <a:custGeom>
                    <a:avLst/>
                    <a:gdLst>
                      <a:gd name="T0" fmla="*/ 39 w 50"/>
                      <a:gd name="T1" fmla="*/ 87 h 113"/>
                      <a:gd name="T2" fmla="*/ 11 w 50"/>
                      <a:gd name="T3" fmla="*/ 113 h 113"/>
                      <a:gd name="T4" fmla="*/ 50 w 50"/>
                      <a:gd name="T5" fmla="*/ 0 h 113"/>
                      <a:gd name="T6" fmla="*/ 50 w 50"/>
                      <a:gd name="T7" fmla="*/ 76 h 113"/>
                      <a:gd name="T8" fmla="*/ 39 w 50"/>
                      <a:gd name="T9" fmla="*/ 87 h 1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0" h="113">
                        <a:moveTo>
                          <a:pt x="39" y="87"/>
                        </a:moveTo>
                        <a:cubicBezTo>
                          <a:pt x="30" y="95"/>
                          <a:pt x="22" y="103"/>
                          <a:pt x="11" y="113"/>
                        </a:cubicBezTo>
                        <a:cubicBezTo>
                          <a:pt x="0" y="66"/>
                          <a:pt x="10" y="30"/>
                          <a:pt x="50" y="0"/>
                        </a:cubicBezTo>
                        <a:cubicBezTo>
                          <a:pt x="50" y="27"/>
                          <a:pt x="50" y="52"/>
                          <a:pt x="50" y="76"/>
                        </a:cubicBezTo>
                        <a:cubicBezTo>
                          <a:pt x="46" y="80"/>
                          <a:pt x="43" y="83"/>
                          <a:pt x="39" y="8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25" name="Freeform 31">
                    <a:extLst>
                      <a:ext uri="{FF2B5EF4-FFF2-40B4-BE49-F238E27FC236}">
                        <a16:creationId xmlns:a16="http://schemas.microsoft.com/office/drawing/2014/main" id="{922988E3-25AE-4DF0-98B6-36741CEFB96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30338" y="7340600"/>
                    <a:ext cx="236537" cy="200025"/>
                  </a:xfrm>
                  <a:custGeom>
                    <a:avLst/>
                    <a:gdLst>
                      <a:gd name="T0" fmla="*/ 96 w 96"/>
                      <a:gd name="T1" fmla="*/ 69 h 81"/>
                      <a:gd name="T2" fmla="*/ 0 w 96"/>
                      <a:gd name="T3" fmla="*/ 0 h 81"/>
                      <a:gd name="T4" fmla="*/ 85 w 96"/>
                      <a:gd name="T5" fmla="*/ 48 h 81"/>
                      <a:gd name="T6" fmla="*/ 96 w 96"/>
                      <a:gd name="T7" fmla="*/ 69 h 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6" h="81">
                        <a:moveTo>
                          <a:pt x="96" y="69"/>
                        </a:moveTo>
                        <a:cubicBezTo>
                          <a:pt x="55" y="81"/>
                          <a:pt x="25" y="63"/>
                          <a:pt x="0" y="0"/>
                        </a:cubicBezTo>
                        <a:cubicBezTo>
                          <a:pt x="28" y="16"/>
                          <a:pt x="57" y="32"/>
                          <a:pt x="85" y="48"/>
                        </a:cubicBezTo>
                        <a:cubicBezTo>
                          <a:pt x="89" y="55"/>
                          <a:pt x="92" y="62"/>
                          <a:pt x="96" y="6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26" name="Freeform 32">
                    <a:extLst>
                      <a:ext uri="{FF2B5EF4-FFF2-40B4-BE49-F238E27FC236}">
                        <a16:creationId xmlns:a16="http://schemas.microsoft.com/office/drawing/2014/main" id="{D52ED580-62FF-41CD-AD0D-9BE97874CD3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30425" y="8018463"/>
                    <a:ext cx="279400" cy="123825"/>
                  </a:xfrm>
                  <a:custGeom>
                    <a:avLst/>
                    <a:gdLst>
                      <a:gd name="T0" fmla="*/ 80 w 113"/>
                      <a:gd name="T1" fmla="*/ 0 h 50"/>
                      <a:gd name="T2" fmla="*/ 113 w 113"/>
                      <a:gd name="T3" fmla="*/ 17 h 50"/>
                      <a:gd name="T4" fmla="*/ 42 w 113"/>
                      <a:gd name="T5" fmla="*/ 37 h 50"/>
                      <a:gd name="T6" fmla="*/ 0 w 113"/>
                      <a:gd name="T7" fmla="*/ 5 h 50"/>
                      <a:gd name="T8" fmla="*/ 80 w 113"/>
                      <a:gd name="T9" fmla="*/ 0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3" h="50">
                        <a:moveTo>
                          <a:pt x="80" y="0"/>
                        </a:moveTo>
                        <a:cubicBezTo>
                          <a:pt x="91" y="6"/>
                          <a:pt x="102" y="11"/>
                          <a:pt x="113" y="17"/>
                        </a:cubicBezTo>
                        <a:cubicBezTo>
                          <a:pt x="98" y="50"/>
                          <a:pt x="67" y="40"/>
                          <a:pt x="42" y="37"/>
                        </a:cubicBezTo>
                        <a:cubicBezTo>
                          <a:pt x="27" y="35"/>
                          <a:pt x="13" y="22"/>
                          <a:pt x="0" y="5"/>
                        </a:cubicBezTo>
                        <a:cubicBezTo>
                          <a:pt x="26" y="3"/>
                          <a:pt x="53" y="2"/>
                          <a:pt x="8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27" name="Freeform 33">
                    <a:extLst>
                      <a:ext uri="{FF2B5EF4-FFF2-40B4-BE49-F238E27FC236}">
                        <a16:creationId xmlns:a16="http://schemas.microsoft.com/office/drawing/2014/main" id="{E4CCA164-F652-41E0-8292-82ED111FDB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60463" y="6642100"/>
                    <a:ext cx="168275" cy="254000"/>
                  </a:xfrm>
                  <a:custGeom>
                    <a:avLst/>
                    <a:gdLst>
                      <a:gd name="T0" fmla="*/ 63 w 68"/>
                      <a:gd name="T1" fmla="*/ 103 h 103"/>
                      <a:gd name="T2" fmla="*/ 0 w 68"/>
                      <a:gd name="T3" fmla="*/ 0 h 103"/>
                      <a:gd name="T4" fmla="*/ 68 w 68"/>
                      <a:gd name="T5" fmla="*/ 70 h 103"/>
                      <a:gd name="T6" fmla="*/ 63 w 68"/>
                      <a:gd name="T7" fmla="*/ 103 h 1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8" h="103">
                        <a:moveTo>
                          <a:pt x="63" y="103"/>
                        </a:moveTo>
                        <a:cubicBezTo>
                          <a:pt x="17" y="87"/>
                          <a:pt x="8" y="73"/>
                          <a:pt x="0" y="0"/>
                        </a:cubicBezTo>
                        <a:cubicBezTo>
                          <a:pt x="26" y="27"/>
                          <a:pt x="47" y="49"/>
                          <a:pt x="68" y="70"/>
                        </a:cubicBezTo>
                        <a:cubicBezTo>
                          <a:pt x="66" y="81"/>
                          <a:pt x="65" y="92"/>
                          <a:pt x="63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28" name="Freeform 34">
                    <a:extLst>
                      <a:ext uri="{FF2B5EF4-FFF2-40B4-BE49-F238E27FC236}">
                        <a16:creationId xmlns:a16="http://schemas.microsoft.com/office/drawing/2014/main" id="{654C5E94-75D6-4B0D-A8F4-215AEC58044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908175" y="7907338"/>
                    <a:ext cx="306387" cy="120650"/>
                  </a:xfrm>
                  <a:custGeom>
                    <a:avLst/>
                    <a:gdLst>
                      <a:gd name="T0" fmla="*/ 124 w 124"/>
                      <a:gd name="T1" fmla="*/ 22 h 49"/>
                      <a:gd name="T2" fmla="*/ 0 w 124"/>
                      <a:gd name="T3" fmla="*/ 0 h 49"/>
                      <a:gd name="T4" fmla="*/ 87 w 124"/>
                      <a:gd name="T5" fmla="*/ 0 h 49"/>
                      <a:gd name="T6" fmla="*/ 124 w 124"/>
                      <a:gd name="T7" fmla="*/ 22 h 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4" h="49">
                        <a:moveTo>
                          <a:pt x="124" y="22"/>
                        </a:moveTo>
                        <a:cubicBezTo>
                          <a:pt x="86" y="49"/>
                          <a:pt x="56" y="45"/>
                          <a:pt x="0" y="0"/>
                        </a:cubicBezTo>
                        <a:cubicBezTo>
                          <a:pt x="33" y="0"/>
                          <a:pt x="60" y="0"/>
                          <a:pt x="87" y="0"/>
                        </a:cubicBezTo>
                        <a:cubicBezTo>
                          <a:pt x="99" y="7"/>
                          <a:pt x="112" y="15"/>
                          <a:pt x="124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29" name="Freeform 35">
                    <a:extLst>
                      <a:ext uri="{FF2B5EF4-FFF2-40B4-BE49-F238E27FC236}">
                        <a16:creationId xmlns:a16="http://schemas.microsoft.com/office/drawing/2014/main" id="{D73E2A83-23C4-4A1B-A272-FFD2A15C576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36763" y="7713663"/>
                    <a:ext cx="192087" cy="247650"/>
                  </a:xfrm>
                  <a:custGeom>
                    <a:avLst/>
                    <a:gdLst>
                      <a:gd name="T0" fmla="*/ 72 w 78"/>
                      <a:gd name="T1" fmla="*/ 100 h 100"/>
                      <a:gd name="T2" fmla="*/ 35 w 78"/>
                      <a:gd name="T3" fmla="*/ 78 h 100"/>
                      <a:gd name="T4" fmla="*/ 0 w 78"/>
                      <a:gd name="T5" fmla="*/ 0 h 100"/>
                      <a:gd name="T6" fmla="*/ 72 w 78"/>
                      <a:gd name="T7" fmla="*/ 10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8" h="100">
                        <a:moveTo>
                          <a:pt x="72" y="100"/>
                        </a:moveTo>
                        <a:cubicBezTo>
                          <a:pt x="60" y="93"/>
                          <a:pt x="47" y="85"/>
                          <a:pt x="35" y="78"/>
                        </a:cubicBezTo>
                        <a:cubicBezTo>
                          <a:pt x="24" y="53"/>
                          <a:pt x="13" y="29"/>
                          <a:pt x="0" y="0"/>
                        </a:cubicBezTo>
                        <a:cubicBezTo>
                          <a:pt x="60" y="23"/>
                          <a:pt x="78" y="51"/>
                          <a:pt x="72" y="10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30" name="Freeform 36">
                    <a:extLst>
                      <a:ext uri="{FF2B5EF4-FFF2-40B4-BE49-F238E27FC236}">
                        <a16:creationId xmlns:a16="http://schemas.microsoft.com/office/drawing/2014/main" id="{02456AC1-D975-412E-8264-C92E899DDD7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35150" y="4718050"/>
                    <a:ext cx="206375" cy="244475"/>
                  </a:xfrm>
                  <a:custGeom>
                    <a:avLst/>
                    <a:gdLst>
                      <a:gd name="T0" fmla="*/ 50 w 84"/>
                      <a:gd name="T1" fmla="*/ 75 h 99"/>
                      <a:gd name="T2" fmla="*/ 19 w 84"/>
                      <a:gd name="T3" fmla="*/ 99 h 99"/>
                      <a:gd name="T4" fmla="*/ 38 w 84"/>
                      <a:gd name="T5" fmla="*/ 22 h 99"/>
                      <a:gd name="T6" fmla="*/ 84 w 84"/>
                      <a:gd name="T7" fmla="*/ 0 h 99"/>
                      <a:gd name="T8" fmla="*/ 50 w 84"/>
                      <a:gd name="T9" fmla="*/ 75 h 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4" h="99">
                        <a:moveTo>
                          <a:pt x="50" y="75"/>
                        </a:moveTo>
                        <a:cubicBezTo>
                          <a:pt x="40" y="83"/>
                          <a:pt x="30" y="91"/>
                          <a:pt x="19" y="99"/>
                        </a:cubicBezTo>
                        <a:cubicBezTo>
                          <a:pt x="0" y="67"/>
                          <a:pt x="20" y="44"/>
                          <a:pt x="38" y="22"/>
                        </a:cubicBezTo>
                        <a:cubicBezTo>
                          <a:pt x="48" y="11"/>
                          <a:pt x="64" y="4"/>
                          <a:pt x="84" y="0"/>
                        </a:cubicBezTo>
                        <a:cubicBezTo>
                          <a:pt x="73" y="25"/>
                          <a:pt x="62" y="50"/>
                          <a:pt x="50" y="7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31" name="Freeform 37">
                    <a:extLst>
                      <a:ext uri="{FF2B5EF4-FFF2-40B4-BE49-F238E27FC236}">
                        <a16:creationId xmlns:a16="http://schemas.microsoft.com/office/drawing/2014/main" id="{68DC6B4F-B075-43DA-BDED-1B4F60B6C02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41425" y="6402388"/>
                    <a:ext cx="176212" cy="273050"/>
                  </a:xfrm>
                  <a:custGeom>
                    <a:avLst/>
                    <a:gdLst>
                      <a:gd name="T0" fmla="*/ 23 w 71"/>
                      <a:gd name="T1" fmla="*/ 111 h 111"/>
                      <a:gd name="T2" fmla="*/ 52 w 71"/>
                      <a:gd name="T3" fmla="*/ 0 h 111"/>
                      <a:gd name="T4" fmla="*/ 23 w 71"/>
                      <a:gd name="T5" fmla="*/ 111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1" h="111">
                        <a:moveTo>
                          <a:pt x="23" y="111"/>
                        </a:moveTo>
                        <a:cubicBezTo>
                          <a:pt x="0" y="63"/>
                          <a:pt x="24" y="31"/>
                          <a:pt x="52" y="0"/>
                        </a:cubicBezTo>
                        <a:cubicBezTo>
                          <a:pt x="71" y="46"/>
                          <a:pt x="68" y="57"/>
                          <a:pt x="23" y="1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32" name="Freeform 38">
                    <a:extLst>
                      <a:ext uri="{FF2B5EF4-FFF2-40B4-BE49-F238E27FC236}">
                        <a16:creationId xmlns:a16="http://schemas.microsoft.com/office/drawing/2014/main" id="{DA9A9DBB-D5AC-4353-B3BD-63B65A97FED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20850" y="5022850"/>
                    <a:ext cx="274637" cy="142875"/>
                  </a:xfrm>
                  <a:custGeom>
                    <a:avLst/>
                    <a:gdLst>
                      <a:gd name="T0" fmla="*/ 0 w 111"/>
                      <a:gd name="T1" fmla="*/ 43 h 58"/>
                      <a:gd name="T2" fmla="*/ 25 w 111"/>
                      <a:gd name="T3" fmla="*/ 17 h 58"/>
                      <a:gd name="T4" fmla="*/ 111 w 111"/>
                      <a:gd name="T5" fmla="*/ 0 h 58"/>
                      <a:gd name="T6" fmla="*/ 5 w 111"/>
                      <a:gd name="T7" fmla="*/ 53 h 58"/>
                      <a:gd name="T8" fmla="*/ 0 w 111"/>
                      <a:gd name="T9" fmla="*/ 43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1" h="58">
                        <a:moveTo>
                          <a:pt x="0" y="43"/>
                        </a:moveTo>
                        <a:cubicBezTo>
                          <a:pt x="8" y="34"/>
                          <a:pt x="16" y="25"/>
                          <a:pt x="25" y="17"/>
                        </a:cubicBezTo>
                        <a:cubicBezTo>
                          <a:pt x="51" y="12"/>
                          <a:pt x="77" y="6"/>
                          <a:pt x="111" y="0"/>
                        </a:cubicBezTo>
                        <a:cubicBezTo>
                          <a:pt x="83" y="47"/>
                          <a:pt x="47" y="58"/>
                          <a:pt x="5" y="53"/>
                        </a:cubicBezTo>
                        <a:cubicBezTo>
                          <a:pt x="3" y="53"/>
                          <a:pt x="2" y="46"/>
                          <a:pt x="0" y="4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33" name="Freeform 39">
                    <a:extLst>
                      <a:ext uri="{FF2B5EF4-FFF2-40B4-BE49-F238E27FC236}">
                        <a16:creationId xmlns:a16="http://schemas.microsoft.com/office/drawing/2014/main" id="{D576E55F-B5D7-4042-86AB-571AA81F9DC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72138" y="7548563"/>
                    <a:ext cx="250825" cy="158750"/>
                  </a:xfrm>
                  <a:custGeom>
                    <a:avLst/>
                    <a:gdLst>
                      <a:gd name="T0" fmla="*/ 15 w 102"/>
                      <a:gd name="T1" fmla="*/ 29 h 64"/>
                      <a:gd name="T2" fmla="*/ 26 w 102"/>
                      <a:gd name="T3" fmla="*/ 18 h 64"/>
                      <a:gd name="T4" fmla="*/ 102 w 102"/>
                      <a:gd name="T5" fmla="*/ 0 h 64"/>
                      <a:gd name="T6" fmla="*/ 0 w 102"/>
                      <a:gd name="T7" fmla="*/ 63 h 64"/>
                      <a:gd name="T8" fmla="*/ 15 w 102"/>
                      <a:gd name="T9" fmla="*/ 29 h 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2" h="64">
                        <a:moveTo>
                          <a:pt x="15" y="29"/>
                        </a:moveTo>
                        <a:cubicBezTo>
                          <a:pt x="19" y="25"/>
                          <a:pt x="22" y="22"/>
                          <a:pt x="26" y="18"/>
                        </a:cubicBezTo>
                        <a:cubicBezTo>
                          <a:pt x="50" y="12"/>
                          <a:pt x="74" y="6"/>
                          <a:pt x="102" y="0"/>
                        </a:cubicBezTo>
                        <a:cubicBezTo>
                          <a:pt x="81" y="47"/>
                          <a:pt x="47" y="64"/>
                          <a:pt x="0" y="63"/>
                        </a:cubicBezTo>
                        <a:cubicBezTo>
                          <a:pt x="5" y="51"/>
                          <a:pt x="10" y="40"/>
                          <a:pt x="15" y="2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34" name="Freeform 40">
                    <a:extLst>
                      <a:ext uri="{FF2B5EF4-FFF2-40B4-BE49-F238E27FC236}">
                        <a16:creationId xmlns:a16="http://schemas.microsoft.com/office/drawing/2014/main" id="{CB921B1F-A94A-4A95-AAF0-2916528C119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72088" y="7897813"/>
                    <a:ext cx="293687" cy="134937"/>
                  </a:xfrm>
                  <a:custGeom>
                    <a:avLst/>
                    <a:gdLst>
                      <a:gd name="T0" fmla="*/ 0 w 119"/>
                      <a:gd name="T1" fmla="*/ 27 h 55"/>
                      <a:gd name="T2" fmla="*/ 45 w 119"/>
                      <a:gd name="T3" fmla="*/ 0 h 55"/>
                      <a:gd name="T4" fmla="*/ 119 w 119"/>
                      <a:gd name="T5" fmla="*/ 0 h 55"/>
                      <a:gd name="T6" fmla="*/ 0 w 119"/>
                      <a:gd name="T7" fmla="*/ 27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9" h="55">
                        <a:moveTo>
                          <a:pt x="0" y="27"/>
                        </a:moveTo>
                        <a:cubicBezTo>
                          <a:pt x="15" y="18"/>
                          <a:pt x="30" y="9"/>
                          <a:pt x="45" y="0"/>
                        </a:cubicBezTo>
                        <a:cubicBezTo>
                          <a:pt x="68" y="0"/>
                          <a:pt x="91" y="0"/>
                          <a:pt x="119" y="0"/>
                        </a:cubicBezTo>
                        <a:cubicBezTo>
                          <a:pt x="74" y="48"/>
                          <a:pt x="39" y="55"/>
                          <a:pt x="0" y="2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35" name="Freeform 41">
                    <a:extLst>
                      <a:ext uri="{FF2B5EF4-FFF2-40B4-BE49-F238E27FC236}">
                        <a16:creationId xmlns:a16="http://schemas.microsoft.com/office/drawing/2014/main" id="{00245309-13B3-4661-87AE-E8EF0ACAA8C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2238" y="5240338"/>
                    <a:ext cx="109537" cy="279400"/>
                  </a:xfrm>
                  <a:custGeom>
                    <a:avLst/>
                    <a:gdLst>
                      <a:gd name="T0" fmla="*/ 32 w 44"/>
                      <a:gd name="T1" fmla="*/ 100 h 113"/>
                      <a:gd name="T2" fmla="*/ 14 w 44"/>
                      <a:gd name="T3" fmla="*/ 113 h 113"/>
                      <a:gd name="T4" fmla="*/ 44 w 44"/>
                      <a:gd name="T5" fmla="*/ 0 h 113"/>
                      <a:gd name="T6" fmla="*/ 39 w 44"/>
                      <a:gd name="T7" fmla="*/ 88 h 113"/>
                      <a:gd name="T8" fmla="*/ 32 w 44"/>
                      <a:gd name="T9" fmla="*/ 100 h 1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4" h="113">
                        <a:moveTo>
                          <a:pt x="32" y="100"/>
                        </a:moveTo>
                        <a:cubicBezTo>
                          <a:pt x="26" y="104"/>
                          <a:pt x="20" y="108"/>
                          <a:pt x="14" y="113"/>
                        </a:cubicBezTo>
                        <a:cubicBezTo>
                          <a:pt x="0" y="47"/>
                          <a:pt x="0" y="47"/>
                          <a:pt x="44" y="0"/>
                        </a:cubicBezTo>
                        <a:cubicBezTo>
                          <a:pt x="43" y="29"/>
                          <a:pt x="41" y="59"/>
                          <a:pt x="39" y="88"/>
                        </a:cubicBezTo>
                        <a:cubicBezTo>
                          <a:pt x="36" y="92"/>
                          <a:pt x="34" y="96"/>
                          <a:pt x="32" y="10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36" name="Freeform 42">
                    <a:extLst>
                      <a:ext uri="{FF2B5EF4-FFF2-40B4-BE49-F238E27FC236}">
                        <a16:creationId xmlns:a16="http://schemas.microsoft.com/office/drawing/2014/main" id="{A029E9FC-E8AE-47C7-8B8D-4E16CDFAAC9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333625" y="8107363"/>
                    <a:ext cx="312737" cy="119062"/>
                  </a:xfrm>
                  <a:custGeom>
                    <a:avLst/>
                    <a:gdLst>
                      <a:gd name="T0" fmla="*/ 93 w 127"/>
                      <a:gd name="T1" fmla="*/ 0 h 48"/>
                      <a:gd name="T2" fmla="*/ 127 w 127"/>
                      <a:gd name="T3" fmla="*/ 13 h 48"/>
                      <a:gd name="T4" fmla="*/ 0 w 127"/>
                      <a:gd name="T5" fmla="*/ 14 h 48"/>
                      <a:gd name="T6" fmla="*/ 93 w 127"/>
                      <a:gd name="T7" fmla="*/ 0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7" h="48">
                        <a:moveTo>
                          <a:pt x="93" y="0"/>
                        </a:moveTo>
                        <a:cubicBezTo>
                          <a:pt x="105" y="4"/>
                          <a:pt x="116" y="9"/>
                          <a:pt x="127" y="13"/>
                        </a:cubicBezTo>
                        <a:cubicBezTo>
                          <a:pt x="94" y="46"/>
                          <a:pt x="61" y="48"/>
                          <a:pt x="0" y="14"/>
                        </a:cubicBezTo>
                        <a:cubicBezTo>
                          <a:pt x="38" y="8"/>
                          <a:pt x="65" y="4"/>
                          <a:pt x="9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37" name="Freeform 43">
                    <a:extLst>
                      <a:ext uri="{FF2B5EF4-FFF2-40B4-BE49-F238E27FC236}">
                        <a16:creationId xmlns:a16="http://schemas.microsoft.com/office/drawing/2014/main" id="{375B6D8C-B994-410E-8428-FF7265BF211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43025" y="5551488"/>
                    <a:ext cx="234950" cy="207962"/>
                  </a:xfrm>
                  <a:custGeom>
                    <a:avLst/>
                    <a:gdLst>
                      <a:gd name="T0" fmla="*/ 0 w 95"/>
                      <a:gd name="T1" fmla="*/ 84 h 84"/>
                      <a:gd name="T2" fmla="*/ 95 w 95"/>
                      <a:gd name="T3" fmla="*/ 0 h 84"/>
                      <a:gd name="T4" fmla="*/ 1 w 95"/>
                      <a:gd name="T5" fmla="*/ 83 h 84"/>
                      <a:gd name="T6" fmla="*/ 0 w 95"/>
                      <a:gd name="T7" fmla="*/ 84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5" h="84">
                        <a:moveTo>
                          <a:pt x="0" y="84"/>
                        </a:moveTo>
                        <a:cubicBezTo>
                          <a:pt x="50" y="13"/>
                          <a:pt x="50" y="13"/>
                          <a:pt x="95" y="0"/>
                        </a:cubicBezTo>
                        <a:cubicBezTo>
                          <a:pt x="83" y="52"/>
                          <a:pt x="50" y="76"/>
                          <a:pt x="1" y="83"/>
                        </a:cubicBezTo>
                        <a:lnTo>
                          <a:pt x="0" y="84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38" name="Freeform 44">
                    <a:extLst>
                      <a:ext uri="{FF2B5EF4-FFF2-40B4-BE49-F238E27FC236}">
                        <a16:creationId xmlns:a16="http://schemas.microsoft.com/office/drawing/2014/main" id="{A10C2BE9-38E9-4AE8-8AAE-9DE8FA0C399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210300" y="5894388"/>
                    <a:ext cx="134937" cy="287337"/>
                  </a:xfrm>
                  <a:custGeom>
                    <a:avLst/>
                    <a:gdLst>
                      <a:gd name="T0" fmla="*/ 0 w 55"/>
                      <a:gd name="T1" fmla="*/ 113 h 116"/>
                      <a:gd name="T2" fmla="*/ 20 w 55"/>
                      <a:gd name="T3" fmla="*/ 0 h 116"/>
                      <a:gd name="T4" fmla="*/ 16 w 55"/>
                      <a:gd name="T5" fmla="*/ 116 h 116"/>
                      <a:gd name="T6" fmla="*/ 0 w 55"/>
                      <a:gd name="T7" fmla="*/ 113 h 1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5" h="116">
                        <a:moveTo>
                          <a:pt x="0" y="113"/>
                        </a:moveTo>
                        <a:cubicBezTo>
                          <a:pt x="6" y="76"/>
                          <a:pt x="13" y="38"/>
                          <a:pt x="20" y="0"/>
                        </a:cubicBezTo>
                        <a:cubicBezTo>
                          <a:pt x="55" y="44"/>
                          <a:pt x="45" y="82"/>
                          <a:pt x="16" y="116"/>
                        </a:cubicBezTo>
                        <a:cubicBezTo>
                          <a:pt x="10" y="115"/>
                          <a:pt x="5" y="114"/>
                          <a:pt x="0" y="1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39" name="Freeform 45">
                    <a:extLst>
                      <a:ext uri="{FF2B5EF4-FFF2-40B4-BE49-F238E27FC236}">
                        <a16:creationId xmlns:a16="http://schemas.microsoft.com/office/drawing/2014/main" id="{2CAE5EE1-DEE7-4803-9AFC-30D0650C9B5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63725" y="7570788"/>
                    <a:ext cx="168275" cy="282575"/>
                  </a:xfrm>
                  <a:custGeom>
                    <a:avLst/>
                    <a:gdLst>
                      <a:gd name="T0" fmla="*/ 68 w 68"/>
                      <a:gd name="T1" fmla="*/ 114 h 114"/>
                      <a:gd name="T2" fmla="*/ 11 w 68"/>
                      <a:gd name="T3" fmla="*/ 0 h 114"/>
                      <a:gd name="T4" fmla="*/ 68 w 68"/>
                      <a:gd name="T5" fmla="*/ 114 h 1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8" h="114">
                        <a:moveTo>
                          <a:pt x="68" y="114"/>
                        </a:moveTo>
                        <a:cubicBezTo>
                          <a:pt x="35" y="84"/>
                          <a:pt x="0" y="53"/>
                          <a:pt x="11" y="0"/>
                        </a:cubicBezTo>
                        <a:cubicBezTo>
                          <a:pt x="62" y="23"/>
                          <a:pt x="66" y="68"/>
                          <a:pt x="68" y="1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40" name="Freeform 46">
                    <a:extLst>
                      <a:ext uri="{FF2B5EF4-FFF2-40B4-BE49-F238E27FC236}">
                        <a16:creationId xmlns:a16="http://schemas.microsoft.com/office/drawing/2014/main" id="{7C2F0A4A-ADCE-4146-8883-BB5CD234534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09675" y="5675313"/>
                    <a:ext cx="123825" cy="293687"/>
                  </a:xfrm>
                  <a:custGeom>
                    <a:avLst/>
                    <a:gdLst>
                      <a:gd name="T0" fmla="*/ 33 w 50"/>
                      <a:gd name="T1" fmla="*/ 118 h 119"/>
                      <a:gd name="T2" fmla="*/ 3 w 50"/>
                      <a:gd name="T3" fmla="*/ 43 h 119"/>
                      <a:gd name="T4" fmla="*/ 16 w 50"/>
                      <a:gd name="T5" fmla="*/ 0 h 119"/>
                      <a:gd name="T6" fmla="*/ 32 w 50"/>
                      <a:gd name="T7" fmla="*/ 119 h 119"/>
                      <a:gd name="T8" fmla="*/ 33 w 50"/>
                      <a:gd name="T9" fmla="*/ 118 h 1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0" h="119">
                        <a:moveTo>
                          <a:pt x="33" y="118"/>
                        </a:moveTo>
                        <a:cubicBezTo>
                          <a:pt x="23" y="93"/>
                          <a:pt x="10" y="69"/>
                          <a:pt x="3" y="43"/>
                        </a:cubicBezTo>
                        <a:cubicBezTo>
                          <a:pt x="0" y="31"/>
                          <a:pt x="11" y="16"/>
                          <a:pt x="16" y="0"/>
                        </a:cubicBezTo>
                        <a:cubicBezTo>
                          <a:pt x="50" y="38"/>
                          <a:pt x="43" y="79"/>
                          <a:pt x="32" y="119"/>
                        </a:cubicBezTo>
                        <a:lnTo>
                          <a:pt x="33" y="118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41" name="Freeform 47">
                    <a:extLst>
                      <a:ext uri="{FF2B5EF4-FFF2-40B4-BE49-F238E27FC236}">
                        <a16:creationId xmlns:a16="http://schemas.microsoft.com/office/drawing/2014/main" id="{08807719-123A-4422-8ABE-73E6D0D153C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05500" y="7021513"/>
                    <a:ext cx="92075" cy="290512"/>
                  </a:xfrm>
                  <a:custGeom>
                    <a:avLst/>
                    <a:gdLst>
                      <a:gd name="T0" fmla="*/ 22 w 37"/>
                      <a:gd name="T1" fmla="*/ 117 h 117"/>
                      <a:gd name="T2" fmla="*/ 1 w 37"/>
                      <a:gd name="T3" fmla="*/ 43 h 117"/>
                      <a:gd name="T4" fmla="*/ 22 w 37"/>
                      <a:gd name="T5" fmla="*/ 0 h 117"/>
                      <a:gd name="T6" fmla="*/ 37 w 37"/>
                      <a:gd name="T7" fmla="*/ 3 h 117"/>
                      <a:gd name="T8" fmla="*/ 26 w 37"/>
                      <a:gd name="T9" fmla="*/ 111 h 117"/>
                      <a:gd name="T10" fmla="*/ 22 w 37"/>
                      <a:gd name="T11" fmla="*/ 117 h 1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37" h="117">
                        <a:moveTo>
                          <a:pt x="22" y="117"/>
                        </a:moveTo>
                        <a:cubicBezTo>
                          <a:pt x="14" y="93"/>
                          <a:pt x="3" y="68"/>
                          <a:pt x="1" y="43"/>
                        </a:cubicBezTo>
                        <a:cubicBezTo>
                          <a:pt x="0" y="29"/>
                          <a:pt x="15" y="14"/>
                          <a:pt x="22" y="0"/>
                        </a:cubicBezTo>
                        <a:cubicBezTo>
                          <a:pt x="27" y="1"/>
                          <a:pt x="32" y="2"/>
                          <a:pt x="37" y="3"/>
                        </a:cubicBezTo>
                        <a:cubicBezTo>
                          <a:pt x="33" y="39"/>
                          <a:pt x="30" y="75"/>
                          <a:pt x="26" y="111"/>
                        </a:cubicBezTo>
                        <a:cubicBezTo>
                          <a:pt x="24" y="113"/>
                          <a:pt x="23" y="115"/>
                          <a:pt x="22" y="11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42" name="Freeform 48">
                    <a:extLst>
                      <a:ext uri="{FF2B5EF4-FFF2-40B4-BE49-F238E27FC236}">
                        <a16:creationId xmlns:a16="http://schemas.microsoft.com/office/drawing/2014/main" id="{55746495-AAB5-40CC-820A-16D3CD1ABB6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46738" y="5157788"/>
                    <a:ext cx="252412" cy="168275"/>
                  </a:xfrm>
                  <a:custGeom>
                    <a:avLst/>
                    <a:gdLst>
                      <a:gd name="T0" fmla="*/ 91 w 102"/>
                      <a:gd name="T1" fmla="*/ 41 h 68"/>
                      <a:gd name="T2" fmla="*/ 102 w 102"/>
                      <a:gd name="T3" fmla="*/ 53 h 68"/>
                      <a:gd name="T4" fmla="*/ 30 w 102"/>
                      <a:gd name="T5" fmla="*/ 50 h 68"/>
                      <a:gd name="T6" fmla="*/ 15 w 102"/>
                      <a:gd name="T7" fmla="*/ 32 h 68"/>
                      <a:gd name="T8" fmla="*/ 0 w 102"/>
                      <a:gd name="T9" fmla="*/ 11 h 68"/>
                      <a:gd name="T10" fmla="*/ 6 w 102"/>
                      <a:gd name="T11" fmla="*/ 0 h 68"/>
                      <a:gd name="T12" fmla="*/ 91 w 102"/>
                      <a:gd name="T13" fmla="*/ 41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02" h="68">
                        <a:moveTo>
                          <a:pt x="91" y="41"/>
                        </a:moveTo>
                        <a:cubicBezTo>
                          <a:pt x="95" y="45"/>
                          <a:pt x="98" y="49"/>
                          <a:pt x="102" y="53"/>
                        </a:cubicBezTo>
                        <a:cubicBezTo>
                          <a:pt x="92" y="68"/>
                          <a:pt x="50" y="67"/>
                          <a:pt x="30" y="50"/>
                        </a:cubicBezTo>
                        <a:cubicBezTo>
                          <a:pt x="24" y="45"/>
                          <a:pt x="19" y="39"/>
                          <a:pt x="15" y="32"/>
                        </a:cubicBezTo>
                        <a:cubicBezTo>
                          <a:pt x="9" y="25"/>
                          <a:pt x="5" y="18"/>
                          <a:pt x="0" y="11"/>
                        </a:cubicBezTo>
                        <a:cubicBezTo>
                          <a:pt x="2" y="7"/>
                          <a:pt x="4" y="4"/>
                          <a:pt x="6" y="0"/>
                        </a:cubicBezTo>
                        <a:cubicBezTo>
                          <a:pt x="34" y="14"/>
                          <a:pt x="63" y="28"/>
                          <a:pt x="91" y="4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43" name="Freeform 49">
                    <a:extLst>
                      <a:ext uri="{FF2B5EF4-FFF2-40B4-BE49-F238E27FC236}">
                        <a16:creationId xmlns:a16="http://schemas.microsoft.com/office/drawing/2014/main" id="{48EA3721-F912-4A3D-BEE2-C6159B083AF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61063" y="5202238"/>
                    <a:ext cx="120650" cy="322262"/>
                  </a:xfrm>
                  <a:custGeom>
                    <a:avLst/>
                    <a:gdLst>
                      <a:gd name="T0" fmla="*/ 12 w 49"/>
                      <a:gd name="T1" fmla="*/ 95 h 130"/>
                      <a:gd name="T2" fmla="*/ 0 w 49"/>
                      <a:gd name="T3" fmla="*/ 0 h 130"/>
                      <a:gd name="T4" fmla="*/ 33 w 49"/>
                      <a:gd name="T5" fmla="*/ 130 h 130"/>
                      <a:gd name="T6" fmla="*/ 11 w 49"/>
                      <a:gd name="T7" fmla="*/ 99 h 130"/>
                      <a:gd name="T8" fmla="*/ 12 w 49"/>
                      <a:gd name="T9" fmla="*/ 95 h 1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9" h="130">
                        <a:moveTo>
                          <a:pt x="12" y="95"/>
                        </a:moveTo>
                        <a:cubicBezTo>
                          <a:pt x="8" y="67"/>
                          <a:pt x="5" y="39"/>
                          <a:pt x="0" y="0"/>
                        </a:cubicBezTo>
                        <a:cubicBezTo>
                          <a:pt x="48" y="39"/>
                          <a:pt x="49" y="78"/>
                          <a:pt x="33" y="130"/>
                        </a:cubicBezTo>
                        <a:cubicBezTo>
                          <a:pt x="23" y="117"/>
                          <a:pt x="17" y="108"/>
                          <a:pt x="11" y="99"/>
                        </a:cubicBezTo>
                        <a:cubicBezTo>
                          <a:pt x="12" y="99"/>
                          <a:pt x="12" y="97"/>
                          <a:pt x="12" y="9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44" name="Freeform 50">
                    <a:extLst>
                      <a:ext uri="{FF2B5EF4-FFF2-40B4-BE49-F238E27FC236}">
                        <a16:creationId xmlns:a16="http://schemas.microsoft.com/office/drawing/2014/main" id="{A90005B0-5772-4750-BD71-C7BD88E3443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24538" y="7353300"/>
                    <a:ext cx="239712" cy="176212"/>
                  </a:xfrm>
                  <a:custGeom>
                    <a:avLst/>
                    <a:gdLst>
                      <a:gd name="T0" fmla="*/ 22 w 97"/>
                      <a:gd name="T1" fmla="*/ 26 h 71"/>
                      <a:gd name="T2" fmla="*/ 57 w 97"/>
                      <a:gd name="T3" fmla="*/ 11 h 71"/>
                      <a:gd name="T4" fmla="*/ 97 w 97"/>
                      <a:gd name="T5" fmla="*/ 0 h 71"/>
                      <a:gd name="T6" fmla="*/ 0 w 97"/>
                      <a:gd name="T7" fmla="*/ 71 h 71"/>
                      <a:gd name="T8" fmla="*/ 8 w 97"/>
                      <a:gd name="T9" fmla="*/ 45 h 71"/>
                      <a:gd name="T10" fmla="*/ 22 w 97"/>
                      <a:gd name="T11" fmla="*/ 26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97" h="71">
                        <a:moveTo>
                          <a:pt x="22" y="26"/>
                        </a:moveTo>
                        <a:cubicBezTo>
                          <a:pt x="34" y="21"/>
                          <a:pt x="45" y="15"/>
                          <a:pt x="57" y="11"/>
                        </a:cubicBezTo>
                        <a:cubicBezTo>
                          <a:pt x="69" y="6"/>
                          <a:pt x="82" y="4"/>
                          <a:pt x="97" y="0"/>
                        </a:cubicBezTo>
                        <a:cubicBezTo>
                          <a:pt x="81" y="48"/>
                          <a:pt x="48" y="67"/>
                          <a:pt x="0" y="71"/>
                        </a:cubicBezTo>
                        <a:cubicBezTo>
                          <a:pt x="3" y="62"/>
                          <a:pt x="6" y="53"/>
                          <a:pt x="8" y="45"/>
                        </a:cubicBezTo>
                        <a:cubicBezTo>
                          <a:pt x="12" y="39"/>
                          <a:pt x="17" y="33"/>
                          <a:pt x="22" y="2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45" name="Freeform 51">
                    <a:extLst>
                      <a:ext uri="{FF2B5EF4-FFF2-40B4-BE49-F238E27FC236}">
                        <a16:creationId xmlns:a16="http://schemas.microsoft.com/office/drawing/2014/main" id="{9EBA0F24-6243-4C9D-8FD0-248E37E9B8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6038" y="6615113"/>
                    <a:ext cx="130175" cy="280987"/>
                  </a:xfrm>
                  <a:custGeom>
                    <a:avLst/>
                    <a:gdLst>
                      <a:gd name="T0" fmla="*/ 0 w 53"/>
                      <a:gd name="T1" fmla="*/ 114 h 114"/>
                      <a:gd name="T2" fmla="*/ 5 w 53"/>
                      <a:gd name="T3" fmla="*/ 81 h 114"/>
                      <a:gd name="T4" fmla="*/ 24 w 53"/>
                      <a:gd name="T5" fmla="*/ 0 h 114"/>
                      <a:gd name="T6" fmla="*/ 0 w 53"/>
                      <a:gd name="T7" fmla="*/ 114 h 1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3" h="114">
                        <a:moveTo>
                          <a:pt x="0" y="114"/>
                        </a:moveTo>
                        <a:cubicBezTo>
                          <a:pt x="2" y="103"/>
                          <a:pt x="3" y="92"/>
                          <a:pt x="5" y="81"/>
                        </a:cubicBezTo>
                        <a:cubicBezTo>
                          <a:pt x="11" y="54"/>
                          <a:pt x="18" y="27"/>
                          <a:pt x="24" y="0"/>
                        </a:cubicBezTo>
                        <a:cubicBezTo>
                          <a:pt x="53" y="67"/>
                          <a:pt x="40" y="110"/>
                          <a:pt x="0" y="1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46" name="Freeform 52">
                    <a:extLst>
                      <a:ext uri="{FF2B5EF4-FFF2-40B4-BE49-F238E27FC236}">
                        <a16:creationId xmlns:a16="http://schemas.microsoft.com/office/drawing/2014/main" id="{6D9C7BB4-920D-46F8-88D1-A258D48CA01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30375" y="7735888"/>
                    <a:ext cx="301625" cy="139700"/>
                  </a:xfrm>
                  <a:custGeom>
                    <a:avLst/>
                    <a:gdLst>
                      <a:gd name="T0" fmla="*/ 122 w 122"/>
                      <a:gd name="T1" fmla="*/ 47 h 56"/>
                      <a:gd name="T2" fmla="*/ 0 w 122"/>
                      <a:gd name="T3" fmla="*/ 5 h 56"/>
                      <a:gd name="T4" fmla="*/ 96 w 122"/>
                      <a:gd name="T5" fmla="*/ 32 h 56"/>
                      <a:gd name="T6" fmla="*/ 122 w 122"/>
                      <a:gd name="T7" fmla="*/ 47 h 56"/>
                      <a:gd name="T8" fmla="*/ 122 w 122"/>
                      <a:gd name="T9" fmla="*/ 47 h 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2" h="56">
                        <a:moveTo>
                          <a:pt x="122" y="47"/>
                        </a:moveTo>
                        <a:cubicBezTo>
                          <a:pt x="75" y="56"/>
                          <a:pt x="31" y="54"/>
                          <a:pt x="0" y="5"/>
                        </a:cubicBezTo>
                        <a:cubicBezTo>
                          <a:pt x="38" y="1"/>
                          <a:pt x="71" y="0"/>
                          <a:pt x="96" y="32"/>
                        </a:cubicBezTo>
                        <a:cubicBezTo>
                          <a:pt x="102" y="39"/>
                          <a:pt x="113" y="42"/>
                          <a:pt x="122" y="47"/>
                        </a:cubicBezTo>
                        <a:cubicBezTo>
                          <a:pt x="122" y="47"/>
                          <a:pt x="122" y="47"/>
                          <a:pt x="122" y="4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47" name="Freeform 53">
                    <a:extLst>
                      <a:ext uri="{FF2B5EF4-FFF2-40B4-BE49-F238E27FC236}">
                        <a16:creationId xmlns:a16="http://schemas.microsoft.com/office/drawing/2014/main" id="{9E3979FE-BEB2-46C6-AE75-729F12E5134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22925" y="4854575"/>
                    <a:ext cx="177800" cy="266700"/>
                  </a:xfrm>
                  <a:custGeom>
                    <a:avLst/>
                    <a:gdLst>
                      <a:gd name="T0" fmla="*/ 59 w 72"/>
                      <a:gd name="T1" fmla="*/ 108 h 108"/>
                      <a:gd name="T2" fmla="*/ 8 w 72"/>
                      <a:gd name="T3" fmla="*/ 0 h 108"/>
                      <a:gd name="T4" fmla="*/ 58 w 72"/>
                      <a:gd name="T5" fmla="*/ 107 h 108"/>
                      <a:gd name="T6" fmla="*/ 59 w 72"/>
                      <a:gd name="T7" fmla="*/ 108 h 1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2" h="108">
                        <a:moveTo>
                          <a:pt x="59" y="108"/>
                        </a:moveTo>
                        <a:cubicBezTo>
                          <a:pt x="28" y="78"/>
                          <a:pt x="0" y="47"/>
                          <a:pt x="8" y="0"/>
                        </a:cubicBezTo>
                        <a:cubicBezTo>
                          <a:pt x="60" y="34"/>
                          <a:pt x="72" y="59"/>
                          <a:pt x="58" y="107"/>
                        </a:cubicBezTo>
                        <a:lnTo>
                          <a:pt x="59" y="108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48" name="Freeform 54">
                    <a:extLst>
                      <a:ext uri="{FF2B5EF4-FFF2-40B4-BE49-F238E27FC236}">
                        <a16:creationId xmlns:a16="http://schemas.microsoft.com/office/drawing/2014/main" id="{BE2E586A-3EAD-4ABB-88E2-7B1F1C1CC4E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86400" y="5014913"/>
                    <a:ext cx="280987" cy="153987"/>
                  </a:xfrm>
                  <a:custGeom>
                    <a:avLst/>
                    <a:gdLst>
                      <a:gd name="T0" fmla="*/ 113 w 114"/>
                      <a:gd name="T1" fmla="*/ 42 h 62"/>
                      <a:gd name="T2" fmla="*/ 0 w 114"/>
                      <a:gd name="T3" fmla="*/ 9 h 62"/>
                      <a:gd name="T4" fmla="*/ 114 w 114"/>
                      <a:gd name="T5" fmla="*/ 43 h 62"/>
                      <a:gd name="T6" fmla="*/ 113 w 114"/>
                      <a:gd name="T7" fmla="*/ 42 h 6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4" h="62">
                        <a:moveTo>
                          <a:pt x="113" y="42"/>
                        </a:moveTo>
                        <a:cubicBezTo>
                          <a:pt x="72" y="62"/>
                          <a:pt x="41" y="53"/>
                          <a:pt x="0" y="9"/>
                        </a:cubicBezTo>
                        <a:cubicBezTo>
                          <a:pt x="38" y="0"/>
                          <a:pt x="38" y="0"/>
                          <a:pt x="114" y="43"/>
                        </a:cubicBezTo>
                        <a:cubicBezTo>
                          <a:pt x="114" y="43"/>
                          <a:pt x="113" y="42"/>
                          <a:pt x="113" y="4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49" name="Freeform 55">
                    <a:extLst>
                      <a:ext uri="{FF2B5EF4-FFF2-40B4-BE49-F238E27FC236}">
                        <a16:creationId xmlns:a16="http://schemas.microsoft.com/office/drawing/2014/main" id="{5A045404-00BB-4561-9C24-0E55C056B37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58913" y="5334000"/>
                    <a:ext cx="225425" cy="207962"/>
                  </a:xfrm>
                  <a:custGeom>
                    <a:avLst/>
                    <a:gdLst>
                      <a:gd name="T0" fmla="*/ 5 w 91"/>
                      <a:gd name="T1" fmla="*/ 62 h 84"/>
                      <a:gd name="T2" fmla="*/ 12 w 91"/>
                      <a:gd name="T3" fmla="*/ 50 h 84"/>
                      <a:gd name="T4" fmla="*/ 91 w 91"/>
                      <a:gd name="T5" fmla="*/ 0 h 84"/>
                      <a:gd name="T6" fmla="*/ 0 w 91"/>
                      <a:gd name="T7" fmla="*/ 84 h 84"/>
                      <a:gd name="T8" fmla="*/ 5 w 91"/>
                      <a:gd name="T9" fmla="*/ 62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1" h="84">
                        <a:moveTo>
                          <a:pt x="5" y="62"/>
                        </a:moveTo>
                        <a:cubicBezTo>
                          <a:pt x="7" y="58"/>
                          <a:pt x="9" y="54"/>
                          <a:pt x="12" y="50"/>
                        </a:cubicBezTo>
                        <a:cubicBezTo>
                          <a:pt x="36" y="35"/>
                          <a:pt x="61" y="19"/>
                          <a:pt x="91" y="0"/>
                        </a:cubicBezTo>
                        <a:cubicBezTo>
                          <a:pt x="76" y="60"/>
                          <a:pt x="68" y="67"/>
                          <a:pt x="0" y="84"/>
                        </a:cubicBezTo>
                        <a:cubicBezTo>
                          <a:pt x="2" y="77"/>
                          <a:pt x="3" y="70"/>
                          <a:pt x="5" y="6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50" name="Freeform 56">
                    <a:extLst>
                      <a:ext uri="{FF2B5EF4-FFF2-40B4-BE49-F238E27FC236}">
                        <a16:creationId xmlns:a16="http://schemas.microsoft.com/office/drawing/2014/main" id="{C8C3607E-5C17-4C6C-B9FD-4E2E167FBCD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73650" y="7996238"/>
                    <a:ext cx="279400" cy="136525"/>
                  </a:xfrm>
                  <a:custGeom>
                    <a:avLst/>
                    <a:gdLst>
                      <a:gd name="T0" fmla="*/ 0 w 113"/>
                      <a:gd name="T1" fmla="*/ 27 h 55"/>
                      <a:gd name="T2" fmla="*/ 113 w 113"/>
                      <a:gd name="T3" fmla="*/ 20 h 55"/>
                      <a:gd name="T4" fmla="*/ 8 w 113"/>
                      <a:gd name="T5" fmla="*/ 41 h 55"/>
                      <a:gd name="T6" fmla="*/ 1 w 113"/>
                      <a:gd name="T7" fmla="*/ 26 h 55"/>
                      <a:gd name="T8" fmla="*/ 0 w 113"/>
                      <a:gd name="T9" fmla="*/ 27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3" h="55">
                        <a:moveTo>
                          <a:pt x="0" y="27"/>
                        </a:moveTo>
                        <a:cubicBezTo>
                          <a:pt x="36" y="7"/>
                          <a:pt x="73" y="0"/>
                          <a:pt x="113" y="20"/>
                        </a:cubicBezTo>
                        <a:cubicBezTo>
                          <a:pt x="82" y="51"/>
                          <a:pt x="47" y="55"/>
                          <a:pt x="8" y="41"/>
                        </a:cubicBezTo>
                        <a:cubicBezTo>
                          <a:pt x="5" y="40"/>
                          <a:pt x="4" y="31"/>
                          <a:pt x="1" y="26"/>
                        </a:cubicBezTo>
                        <a:lnTo>
                          <a:pt x="0" y="27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51" name="Freeform 57">
                    <a:extLst>
                      <a:ext uri="{FF2B5EF4-FFF2-40B4-BE49-F238E27FC236}">
                        <a16:creationId xmlns:a16="http://schemas.microsoft.com/office/drawing/2014/main" id="{4693CE86-329A-4C4C-A693-0EEE92EE8BD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76950" y="6870700"/>
                    <a:ext cx="192087" cy="250825"/>
                  </a:xfrm>
                  <a:custGeom>
                    <a:avLst/>
                    <a:gdLst>
                      <a:gd name="T0" fmla="*/ 9 w 78"/>
                      <a:gd name="T1" fmla="*/ 59 h 101"/>
                      <a:gd name="T2" fmla="*/ 78 w 78"/>
                      <a:gd name="T3" fmla="*/ 0 h 101"/>
                      <a:gd name="T4" fmla="*/ 0 w 78"/>
                      <a:gd name="T5" fmla="*/ 101 h 101"/>
                      <a:gd name="T6" fmla="*/ 10 w 78"/>
                      <a:gd name="T7" fmla="*/ 58 h 101"/>
                      <a:gd name="T8" fmla="*/ 9 w 78"/>
                      <a:gd name="T9" fmla="*/ 59 h 1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8" h="101">
                        <a:moveTo>
                          <a:pt x="9" y="59"/>
                        </a:moveTo>
                        <a:cubicBezTo>
                          <a:pt x="30" y="41"/>
                          <a:pt x="51" y="23"/>
                          <a:pt x="78" y="0"/>
                        </a:cubicBezTo>
                        <a:cubicBezTo>
                          <a:pt x="75" y="58"/>
                          <a:pt x="46" y="84"/>
                          <a:pt x="0" y="101"/>
                        </a:cubicBezTo>
                        <a:cubicBezTo>
                          <a:pt x="4" y="85"/>
                          <a:pt x="7" y="72"/>
                          <a:pt x="10" y="58"/>
                        </a:cubicBezTo>
                        <a:lnTo>
                          <a:pt x="9" y="5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52" name="Freeform 58">
                    <a:extLst>
                      <a:ext uri="{FF2B5EF4-FFF2-40B4-BE49-F238E27FC236}">
                        <a16:creationId xmlns:a16="http://schemas.microsoft.com/office/drawing/2014/main" id="{1A9228F7-7F27-40B5-92FB-F1C56B7CD14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12850" y="6886575"/>
                    <a:ext cx="196850" cy="239712"/>
                  </a:xfrm>
                  <a:custGeom>
                    <a:avLst/>
                    <a:gdLst>
                      <a:gd name="T0" fmla="*/ 71 w 80"/>
                      <a:gd name="T1" fmla="*/ 59 h 97"/>
                      <a:gd name="T2" fmla="*/ 80 w 80"/>
                      <a:gd name="T3" fmla="*/ 97 h 97"/>
                      <a:gd name="T4" fmla="*/ 0 w 80"/>
                      <a:gd name="T5" fmla="*/ 0 h 97"/>
                      <a:gd name="T6" fmla="*/ 72 w 80"/>
                      <a:gd name="T7" fmla="*/ 61 h 97"/>
                      <a:gd name="T8" fmla="*/ 71 w 80"/>
                      <a:gd name="T9" fmla="*/ 59 h 9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0" h="97">
                        <a:moveTo>
                          <a:pt x="71" y="59"/>
                        </a:moveTo>
                        <a:cubicBezTo>
                          <a:pt x="74" y="72"/>
                          <a:pt x="77" y="84"/>
                          <a:pt x="80" y="97"/>
                        </a:cubicBezTo>
                        <a:cubicBezTo>
                          <a:pt x="26" y="83"/>
                          <a:pt x="16" y="71"/>
                          <a:pt x="0" y="0"/>
                        </a:cubicBezTo>
                        <a:cubicBezTo>
                          <a:pt x="29" y="24"/>
                          <a:pt x="51" y="43"/>
                          <a:pt x="72" y="61"/>
                        </a:cubicBezTo>
                        <a:lnTo>
                          <a:pt x="71" y="5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53" name="Freeform 59">
                    <a:extLst>
                      <a:ext uri="{FF2B5EF4-FFF2-40B4-BE49-F238E27FC236}">
                        <a16:creationId xmlns:a16="http://schemas.microsoft.com/office/drawing/2014/main" id="{B8506F7E-661C-4BC5-85A2-D98DAF9261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61063" y="7126288"/>
                    <a:ext cx="214312" cy="207962"/>
                  </a:xfrm>
                  <a:custGeom>
                    <a:avLst/>
                    <a:gdLst>
                      <a:gd name="T0" fmla="*/ 0 w 87"/>
                      <a:gd name="T1" fmla="*/ 75 h 84"/>
                      <a:gd name="T2" fmla="*/ 4 w 87"/>
                      <a:gd name="T3" fmla="*/ 69 h 84"/>
                      <a:gd name="T4" fmla="*/ 87 w 87"/>
                      <a:gd name="T5" fmla="*/ 0 h 84"/>
                      <a:gd name="T6" fmla="*/ 0 w 87"/>
                      <a:gd name="T7" fmla="*/ 75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7" h="84">
                        <a:moveTo>
                          <a:pt x="0" y="75"/>
                        </a:moveTo>
                        <a:cubicBezTo>
                          <a:pt x="1" y="73"/>
                          <a:pt x="2" y="71"/>
                          <a:pt x="4" y="69"/>
                        </a:cubicBezTo>
                        <a:cubicBezTo>
                          <a:pt x="20" y="32"/>
                          <a:pt x="48" y="9"/>
                          <a:pt x="87" y="0"/>
                        </a:cubicBezTo>
                        <a:cubicBezTo>
                          <a:pt x="72" y="57"/>
                          <a:pt x="40" y="84"/>
                          <a:pt x="0" y="7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54" name="Freeform 60">
                    <a:extLst>
                      <a:ext uri="{FF2B5EF4-FFF2-40B4-BE49-F238E27FC236}">
                        <a16:creationId xmlns:a16="http://schemas.microsoft.com/office/drawing/2014/main" id="{8F142744-819C-4932-89CE-52F175E7873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95438" y="7242175"/>
                    <a:ext cx="117475" cy="269875"/>
                  </a:xfrm>
                  <a:custGeom>
                    <a:avLst/>
                    <a:gdLst>
                      <a:gd name="T0" fmla="*/ 29 w 48"/>
                      <a:gd name="T1" fmla="*/ 109 h 109"/>
                      <a:gd name="T2" fmla="*/ 18 w 48"/>
                      <a:gd name="T3" fmla="*/ 88 h 109"/>
                      <a:gd name="T4" fmla="*/ 0 w 48"/>
                      <a:gd name="T5" fmla="*/ 0 h 109"/>
                      <a:gd name="T6" fmla="*/ 43 w 48"/>
                      <a:gd name="T7" fmla="*/ 102 h 109"/>
                      <a:gd name="T8" fmla="*/ 29 w 48"/>
                      <a:gd name="T9" fmla="*/ 109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8" h="109">
                        <a:moveTo>
                          <a:pt x="29" y="109"/>
                        </a:moveTo>
                        <a:cubicBezTo>
                          <a:pt x="25" y="102"/>
                          <a:pt x="22" y="95"/>
                          <a:pt x="18" y="88"/>
                        </a:cubicBezTo>
                        <a:cubicBezTo>
                          <a:pt x="12" y="59"/>
                          <a:pt x="6" y="29"/>
                          <a:pt x="0" y="0"/>
                        </a:cubicBezTo>
                        <a:cubicBezTo>
                          <a:pt x="48" y="24"/>
                          <a:pt x="48" y="62"/>
                          <a:pt x="43" y="102"/>
                        </a:cubicBezTo>
                        <a:cubicBezTo>
                          <a:pt x="43" y="105"/>
                          <a:pt x="34" y="107"/>
                          <a:pt x="29" y="10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55" name="Freeform 61">
                    <a:extLst>
                      <a:ext uri="{FF2B5EF4-FFF2-40B4-BE49-F238E27FC236}">
                        <a16:creationId xmlns:a16="http://schemas.microsoft.com/office/drawing/2014/main" id="{7B6FAEF1-5B41-46F7-B064-33540309474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767388" y="7212013"/>
                    <a:ext cx="111125" cy="290512"/>
                  </a:xfrm>
                  <a:custGeom>
                    <a:avLst/>
                    <a:gdLst>
                      <a:gd name="T0" fmla="*/ 45 w 45"/>
                      <a:gd name="T1" fmla="*/ 83 h 117"/>
                      <a:gd name="T2" fmla="*/ 31 w 45"/>
                      <a:gd name="T3" fmla="*/ 102 h 117"/>
                      <a:gd name="T4" fmla="*/ 12 w 45"/>
                      <a:gd name="T5" fmla="*/ 117 h 117"/>
                      <a:gd name="T6" fmla="*/ 45 w 45"/>
                      <a:gd name="T7" fmla="*/ 0 h 117"/>
                      <a:gd name="T8" fmla="*/ 45 w 45"/>
                      <a:gd name="T9" fmla="*/ 83 h 1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5" h="117">
                        <a:moveTo>
                          <a:pt x="45" y="83"/>
                        </a:moveTo>
                        <a:cubicBezTo>
                          <a:pt x="40" y="90"/>
                          <a:pt x="35" y="96"/>
                          <a:pt x="31" y="102"/>
                        </a:cubicBezTo>
                        <a:cubicBezTo>
                          <a:pt x="25" y="107"/>
                          <a:pt x="19" y="111"/>
                          <a:pt x="12" y="117"/>
                        </a:cubicBezTo>
                        <a:cubicBezTo>
                          <a:pt x="0" y="73"/>
                          <a:pt x="3" y="35"/>
                          <a:pt x="45" y="0"/>
                        </a:cubicBezTo>
                        <a:cubicBezTo>
                          <a:pt x="45" y="31"/>
                          <a:pt x="45" y="57"/>
                          <a:pt x="45" y="8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56" name="Freeform 62">
                    <a:extLst>
                      <a:ext uri="{FF2B5EF4-FFF2-40B4-BE49-F238E27FC236}">
                        <a16:creationId xmlns:a16="http://schemas.microsoft.com/office/drawing/2014/main" id="{C588BB13-BF26-463C-ACD5-A95372B494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54125" y="6181725"/>
                    <a:ext cx="160337" cy="269875"/>
                  </a:xfrm>
                  <a:custGeom>
                    <a:avLst/>
                    <a:gdLst>
                      <a:gd name="T0" fmla="*/ 65 w 65"/>
                      <a:gd name="T1" fmla="*/ 5 h 109"/>
                      <a:gd name="T2" fmla="*/ 20 w 65"/>
                      <a:gd name="T3" fmla="*/ 109 h 109"/>
                      <a:gd name="T4" fmla="*/ 54 w 65"/>
                      <a:gd name="T5" fmla="*/ 0 h 109"/>
                      <a:gd name="T6" fmla="*/ 65 w 65"/>
                      <a:gd name="T7" fmla="*/ 5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5" h="109">
                        <a:moveTo>
                          <a:pt x="65" y="5"/>
                        </a:moveTo>
                        <a:cubicBezTo>
                          <a:pt x="50" y="40"/>
                          <a:pt x="35" y="74"/>
                          <a:pt x="20" y="109"/>
                        </a:cubicBezTo>
                        <a:cubicBezTo>
                          <a:pt x="0" y="51"/>
                          <a:pt x="8" y="31"/>
                          <a:pt x="54" y="0"/>
                        </a:cubicBezTo>
                        <a:cubicBezTo>
                          <a:pt x="58" y="2"/>
                          <a:pt x="61" y="3"/>
                          <a:pt x="65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57" name="Freeform 63">
                    <a:extLst>
                      <a:ext uri="{FF2B5EF4-FFF2-40B4-BE49-F238E27FC236}">
                        <a16:creationId xmlns:a16="http://schemas.microsoft.com/office/drawing/2014/main" id="{D1396B29-8F1D-4721-8B2F-0FDC2E487E7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778500" y="5324475"/>
                    <a:ext cx="236537" cy="201612"/>
                  </a:xfrm>
                  <a:custGeom>
                    <a:avLst/>
                    <a:gdLst>
                      <a:gd name="T0" fmla="*/ 86 w 96"/>
                      <a:gd name="T1" fmla="*/ 46 h 82"/>
                      <a:gd name="T2" fmla="*/ 85 w 96"/>
                      <a:gd name="T3" fmla="*/ 50 h 82"/>
                      <a:gd name="T4" fmla="*/ 96 w 96"/>
                      <a:gd name="T5" fmla="*/ 82 h 82"/>
                      <a:gd name="T6" fmla="*/ 0 w 96"/>
                      <a:gd name="T7" fmla="*/ 0 h 82"/>
                      <a:gd name="T8" fmla="*/ 86 w 96"/>
                      <a:gd name="T9" fmla="*/ 46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6" h="82">
                        <a:moveTo>
                          <a:pt x="86" y="46"/>
                        </a:moveTo>
                        <a:cubicBezTo>
                          <a:pt x="86" y="48"/>
                          <a:pt x="86" y="50"/>
                          <a:pt x="85" y="50"/>
                        </a:cubicBezTo>
                        <a:cubicBezTo>
                          <a:pt x="88" y="60"/>
                          <a:pt x="92" y="70"/>
                          <a:pt x="96" y="82"/>
                        </a:cubicBezTo>
                        <a:cubicBezTo>
                          <a:pt x="50" y="75"/>
                          <a:pt x="16" y="56"/>
                          <a:pt x="0" y="0"/>
                        </a:cubicBezTo>
                        <a:cubicBezTo>
                          <a:pt x="33" y="18"/>
                          <a:pt x="59" y="32"/>
                          <a:pt x="86" y="4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58" name="Freeform 64">
                    <a:extLst>
                      <a:ext uri="{FF2B5EF4-FFF2-40B4-BE49-F238E27FC236}">
                        <a16:creationId xmlns:a16="http://schemas.microsoft.com/office/drawing/2014/main" id="{5075947A-A42C-431E-A859-DF3BC1CC620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89050" y="5748338"/>
                    <a:ext cx="192087" cy="223837"/>
                  </a:xfrm>
                  <a:custGeom>
                    <a:avLst/>
                    <a:gdLst>
                      <a:gd name="T0" fmla="*/ 0 w 78"/>
                      <a:gd name="T1" fmla="*/ 89 h 90"/>
                      <a:gd name="T2" fmla="*/ 78 w 78"/>
                      <a:gd name="T3" fmla="*/ 0 h 90"/>
                      <a:gd name="T4" fmla="*/ 1 w 78"/>
                      <a:gd name="T5" fmla="*/ 88 h 90"/>
                      <a:gd name="T6" fmla="*/ 0 w 78"/>
                      <a:gd name="T7" fmla="*/ 89 h 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8" h="90">
                        <a:moveTo>
                          <a:pt x="0" y="89"/>
                        </a:moveTo>
                        <a:cubicBezTo>
                          <a:pt x="17" y="51"/>
                          <a:pt x="31" y="11"/>
                          <a:pt x="78" y="0"/>
                        </a:cubicBezTo>
                        <a:cubicBezTo>
                          <a:pt x="70" y="59"/>
                          <a:pt x="43" y="90"/>
                          <a:pt x="1" y="88"/>
                        </a:cubicBezTo>
                        <a:cubicBezTo>
                          <a:pt x="1" y="88"/>
                          <a:pt x="0" y="89"/>
                          <a:pt x="0" y="8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59" name="Freeform 65">
                    <a:extLst>
                      <a:ext uri="{FF2B5EF4-FFF2-40B4-BE49-F238E27FC236}">
                        <a16:creationId xmlns:a16="http://schemas.microsoft.com/office/drawing/2014/main" id="{9A2BDFB7-B39F-4E9F-8962-727F4BC8BD5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78463" y="7720013"/>
                    <a:ext cx="282575" cy="174625"/>
                  </a:xfrm>
                  <a:custGeom>
                    <a:avLst/>
                    <a:gdLst>
                      <a:gd name="T0" fmla="*/ 0 w 114"/>
                      <a:gd name="T1" fmla="*/ 48 h 71"/>
                      <a:gd name="T2" fmla="*/ 19 w 114"/>
                      <a:gd name="T3" fmla="*/ 29 h 71"/>
                      <a:gd name="T4" fmla="*/ 114 w 114"/>
                      <a:gd name="T5" fmla="*/ 0 h 71"/>
                      <a:gd name="T6" fmla="*/ 0 w 114"/>
                      <a:gd name="T7" fmla="*/ 48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4" h="71">
                        <a:moveTo>
                          <a:pt x="0" y="48"/>
                        </a:moveTo>
                        <a:cubicBezTo>
                          <a:pt x="6" y="42"/>
                          <a:pt x="12" y="36"/>
                          <a:pt x="19" y="29"/>
                        </a:cubicBezTo>
                        <a:cubicBezTo>
                          <a:pt x="47" y="21"/>
                          <a:pt x="76" y="12"/>
                          <a:pt x="114" y="0"/>
                        </a:cubicBezTo>
                        <a:cubicBezTo>
                          <a:pt x="77" y="57"/>
                          <a:pt x="38" y="71"/>
                          <a:pt x="0" y="4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60" name="Freeform 66">
                    <a:extLst>
                      <a:ext uri="{FF2B5EF4-FFF2-40B4-BE49-F238E27FC236}">
                        <a16:creationId xmlns:a16="http://schemas.microsoft.com/office/drawing/2014/main" id="{7F017917-7DD7-4CAA-A0F5-D3F6846EA92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46663" y="7835900"/>
                    <a:ext cx="192087" cy="227012"/>
                  </a:xfrm>
                  <a:custGeom>
                    <a:avLst/>
                    <a:gdLst>
                      <a:gd name="T0" fmla="*/ 12 w 78"/>
                      <a:gd name="T1" fmla="*/ 91 h 92"/>
                      <a:gd name="T2" fmla="*/ 1 w 78"/>
                      <a:gd name="T3" fmla="*/ 79 h 92"/>
                      <a:gd name="T4" fmla="*/ 78 w 78"/>
                      <a:gd name="T5" fmla="*/ 0 h 92"/>
                      <a:gd name="T6" fmla="*/ 11 w 78"/>
                      <a:gd name="T7" fmla="*/ 92 h 92"/>
                      <a:gd name="T8" fmla="*/ 12 w 78"/>
                      <a:gd name="T9" fmla="*/ 91 h 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8" h="92">
                        <a:moveTo>
                          <a:pt x="12" y="91"/>
                        </a:moveTo>
                        <a:cubicBezTo>
                          <a:pt x="8" y="87"/>
                          <a:pt x="0" y="82"/>
                          <a:pt x="1" y="79"/>
                        </a:cubicBezTo>
                        <a:cubicBezTo>
                          <a:pt x="12" y="40"/>
                          <a:pt x="33" y="8"/>
                          <a:pt x="78" y="0"/>
                        </a:cubicBezTo>
                        <a:cubicBezTo>
                          <a:pt x="75" y="45"/>
                          <a:pt x="45" y="70"/>
                          <a:pt x="11" y="92"/>
                        </a:cubicBezTo>
                        <a:cubicBezTo>
                          <a:pt x="11" y="92"/>
                          <a:pt x="12" y="91"/>
                          <a:pt x="12" y="9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61" name="Freeform 67">
                    <a:extLst>
                      <a:ext uri="{FF2B5EF4-FFF2-40B4-BE49-F238E27FC236}">
                        <a16:creationId xmlns:a16="http://schemas.microsoft.com/office/drawing/2014/main" id="{E2659870-7643-4E0B-AAF5-593A7A6CA3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138863" y="5659438"/>
                    <a:ext cx="144462" cy="295275"/>
                  </a:xfrm>
                  <a:custGeom>
                    <a:avLst/>
                    <a:gdLst>
                      <a:gd name="T0" fmla="*/ 27 w 59"/>
                      <a:gd name="T1" fmla="*/ 119 h 119"/>
                      <a:gd name="T2" fmla="*/ 32 w 59"/>
                      <a:gd name="T3" fmla="*/ 0 h 119"/>
                      <a:gd name="T4" fmla="*/ 27 w 59"/>
                      <a:gd name="T5" fmla="*/ 119 h 1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9" h="119">
                        <a:moveTo>
                          <a:pt x="27" y="119"/>
                        </a:moveTo>
                        <a:cubicBezTo>
                          <a:pt x="0" y="78"/>
                          <a:pt x="7" y="39"/>
                          <a:pt x="32" y="0"/>
                        </a:cubicBezTo>
                        <a:cubicBezTo>
                          <a:pt x="59" y="42"/>
                          <a:pt x="54" y="81"/>
                          <a:pt x="27" y="11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62" name="Freeform 68">
                    <a:extLst>
                      <a:ext uri="{FF2B5EF4-FFF2-40B4-BE49-F238E27FC236}">
                        <a16:creationId xmlns:a16="http://schemas.microsoft.com/office/drawing/2014/main" id="{40A8C948-CFD0-437B-A495-BFB1496D79F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89650" y="5422900"/>
                    <a:ext cx="115887" cy="293687"/>
                  </a:xfrm>
                  <a:custGeom>
                    <a:avLst/>
                    <a:gdLst>
                      <a:gd name="T0" fmla="*/ 11 w 47"/>
                      <a:gd name="T1" fmla="*/ 114 h 119"/>
                      <a:gd name="T2" fmla="*/ 0 w 47"/>
                      <a:gd name="T3" fmla="*/ 86 h 119"/>
                      <a:gd name="T4" fmla="*/ 0 w 47"/>
                      <a:gd name="T5" fmla="*/ 0 h 119"/>
                      <a:gd name="T6" fmla="*/ 24 w 47"/>
                      <a:gd name="T7" fmla="*/ 117 h 119"/>
                      <a:gd name="T8" fmla="*/ 11 w 47"/>
                      <a:gd name="T9" fmla="*/ 114 h 1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7" h="119">
                        <a:moveTo>
                          <a:pt x="11" y="114"/>
                        </a:moveTo>
                        <a:cubicBezTo>
                          <a:pt x="7" y="105"/>
                          <a:pt x="3" y="96"/>
                          <a:pt x="0" y="86"/>
                        </a:cubicBezTo>
                        <a:cubicBezTo>
                          <a:pt x="0" y="60"/>
                          <a:pt x="0" y="33"/>
                          <a:pt x="0" y="0"/>
                        </a:cubicBezTo>
                        <a:cubicBezTo>
                          <a:pt x="39" y="38"/>
                          <a:pt x="47" y="84"/>
                          <a:pt x="24" y="117"/>
                        </a:cubicBezTo>
                        <a:cubicBezTo>
                          <a:pt x="23" y="119"/>
                          <a:pt x="15" y="116"/>
                          <a:pt x="11" y="1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63" name="Freeform 69">
                    <a:extLst>
                      <a:ext uri="{FF2B5EF4-FFF2-40B4-BE49-F238E27FC236}">
                        <a16:creationId xmlns:a16="http://schemas.microsoft.com/office/drawing/2014/main" id="{8D58082A-BA58-4553-94C7-9339921F088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74763" y="5448300"/>
                    <a:ext cx="152400" cy="311150"/>
                  </a:xfrm>
                  <a:custGeom>
                    <a:avLst/>
                    <a:gdLst>
                      <a:gd name="T0" fmla="*/ 29 w 62"/>
                      <a:gd name="T1" fmla="*/ 125 h 126"/>
                      <a:gd name="T2" fmla="*/ 35 w 62"/>
                      <a:gd name="T3" fmla="*/ 0 h 126"/>
                      <a:gd name="T4" fmla="*/ 28 w 62"/>
                      <a:gd name="T5" fmla="*/ 126 h 126"/>
                      <a:gd name="T6" fmla="*/ 29 w 62"/>
                      <a:gd name="T7" fmla="*/ 125 h 1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2" h="126">
                        <a:moveTo>
                          <a:pt x="29" y="125"/>
                        </a:moveTo>
                        <a:cubicBezTo>
                          <a:pt x="3" y="82"/>
                          <a:pt x="0" y="41"/>
                          <a:pt x="35" y="0"/>
                        </a:cubicBezTo>
                        <a:cubicBezTo>
                          <a:pt x="62" y="44"/>
                          <a:pt x="44" y="85"/>
                          <a:pt x="28" y="126"/>
                        </a:cubicBezTo>
                        <a:cubicBezTo>
                          <a:pt x="28" y="126"/>
                          <a:pt x="29" y="125"/>
                          <a:pt x="29" y="12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64" name="Freeform 70">
                    <a:extLst>
                      <a:ext uri="{FF2B5EF4-FFF2-40B4-BE49-F238E27FC236}">
                        <a16:creationId xmlns:a16="http://schemas.microsoft.com/office/drawing/2014/main" id="{B7034AF1-0840-4C6E-A8E4-2B559E1A1E9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28763" y="5024438"/>
                    <a:ext cx="117475" cy="287337"/>
                  </a:xfrm>
                  <a:custGeom>
                    <a:avLst/>
                    <a:gdLst>
                      <a:gd name="T0" fmla="*/ 48 w 48"/>
                      <a:gd name="T1" fmla="*/ 78 h 116"/>
                      <a:gd name="T2" fmla="*/ 17 w 48"/>
                      <a:gd name="T3" fmla="*/ 116 h 116"/>
                      <a:gd name="T4" fmla="*/ 16 w 48"/>
                      <a:gd name="T5" fmla="*/ 38 h 116"/>
                      <a:gd name="T6" fmla="*/ 48 w 48"/>
                      <a:gd name="T7" fmla="*/ 0 h 116"/>
                      <a:gd name="T8" fmla="*/ 48 w 48"/>
                      <a:gd name="T9" fmla="*/ 78 h 1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8" h="116">
                        <a:moveTo>
                          <a:pt x="48" y="78"/>
                        </a:moveTo>
                        <a:cubicBezTo>
                          <a:pt x="37" y="91"/>
                          <a:pt x="27" y="103"/>
                          <a:pt x="17" y="116"/>
                        </a:cubicBezTo>
                        <a:cubicBezTo>
                          <a:pt x="1" y="98"/>
                          <a:pt x="0" y="60"/>
                          <a:pt x="16" y="38"/>
                        </a:cubicBezTo>
                        <a:cubicBezTo>
                          <a:pt x="23" y="27"/>
                          <a:pt x="32" y="18"/>
                          <a:pt x="48" y="0"/>
                        </a:cubicBezTo>
                        <a:cubicBezTo>
                          <a:pt x="48" y="32"/>
                          <a:pt x="48" y="55"/>
                          <a:pt x="48" y="7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65" name="Freeform 71">
                    <a:extLst>
                      <a:ext uri="{FF2B5EF4-FFF2-40B4-BE49-F238E27FC236}">
                        <a16:creationId xmlns:a16="http://schemas.microsoft.com/office/drawing/2014/main" id="{0CEC4D39-6917-4822-A77C-CF2825A434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46188" y="5961063"/>
                    <a:ext cx="180975" cy="255587"/>
                  </a:xfrm>
                  <a:custGeom>
                    <a:avLst/>
                    <a:gdLst>
                      <a:gd name="T0" fmla="*/ 0 w 73"/>
                      <a:gd name="T1" fmla="*/ 103 h 103"/>
                      <a:gd name="T2" fmla="*/ 73 w 73"/>
                      <a:gd name="T3" fmla="*/ 0 h 103"/>
                      <a:gd name="T4" fmla="*/ 0 w 73"/>
                      <a:gd name="T5" fmla="*/ 102 h 103"/>
                      <a:gd name="T6" fmla="*/ 0 w 73"/>
                      <a:gd name="T7" fmla="*/ 103 h 1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3" h="103">
                        <a:moveTo>
                          <a:pt x="0" y="103"/>
                        </a:moveTo>
                        <a:cubicBezTo>
                          <a:pt x="15" y="62"/>
                          <a:pt x="23" y="17"/>
                          <a:pt x="73" y="0"/>
                        </a:cubicBezTo>
                        <a:cubicBezTo>
                          <a:pt x="71" y="51"/>
                          <a:pt x="52" y="88"/>
                          <a:pt x="0" y="102"/>
                        </a:cubicBezTo>
                        <a:cubicBezTo>
                          <a:pt x="0" y="102"/>
                          <a:pt x="0" y="103"/>
                          <a:pt x="0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66" name="Freeform 72">
                    <a:extLst>
                      <a:ext uri="{FF2B5EF4-FFF2-40B4-BE49-F238E27FC236}">
                        <a16:creationId xmlns:a16="http://schemas.microsoft.com/office/drawing/2014/main" id="{56FDC87F-8ED3-4EBA-8E96-B1BF00C8551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03338" y="7138988"/>
                    <a:ext cx="207962" cy="196850"/>
                  </a:xfrm>
                  <a:custGeom>
                    <a:avLst/>
                    <a:gdLst>
                      <a:gd name="T0" fmla="*/ 0 w 84"/>
                      <a:gd name="T1" fmla="*/ 0 h 80"/>
                      <a:gd name="T2" fmla="*/ 84 w 84"/>
                      <a:gd name="T3" fmla="*/ 80 h 80"/>
                      <a:gd name="T4" fmla="*/ 0 w 84"/>
                      <a:gd name="T5" fmla="*/ 0 h 8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84" h="80">
                        <a:moveTo>
                          <a:pt x="0" y="0"/>
                        </a:moveTo>
                        <a:cubicBezTo>
                          <a:pt x="43" y="13"/>
                          <a:pt x="78" y="30"/>
                          <a:pt x="84" y="80"/>
                        </a:cubicBezTo>
                        <a:cubicBezTo>
                          <a:pt x="36" y="74"/>
                          <a:pt x="12" y="46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67" name="Freeform 73">
                    <a:extLst>
                      <a:ext uri="{FF2B5EF4-FFF2-40B4-BE49-F238E27FC236}">
                        <a16:creationId xmlns:a16="http://schemas.microsoft.com/office/drawing/2014/main" id="{5460D2A4-5EED-4335-92D9-101BF72DC0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72175" y="6794500"/>
                    <a:ext cx="128587" cy="311150"/>
                  </a:xfrm>
                  <a:custGeom>
                    <a:avLst/>
                    <a:gdLst>
                      <a:gd name="T0" fmla="*/ 52 w 52"/>
                      <a:gd name="T1" fmla="*/ 89 h 126"/>
                      <a:gd name="T2" fmla="*/ 30 w 52"/>
                      <a:gd name="T3" fmla="*/ 126 h 126"/>
                      <a:gd name="T4" fmla="*/ 34 w 52"/>
                      <a:gd name="T5" fmla="*/ 0 h 126"/>
                      <a:gd name="T6" fmla="*/ 51 w 52"/>
                      <a:gd name="T7" fmla="*/ 90 h 126"/>
                      <a:gd name="T8" fmla="*/ 52 w 52"/>
                      <a:gd name="T9" fmla="*/ 89 h 1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2" h="126">
                        <a:moveTo>
                          <a:pt x="52" y="89"/>
                        </a:moveTo>
                        <a:cubicBezTo>
                          <a:pt x="45" y="101"/>
                          <a:pt x="38" y="113"/>
                          <a:pt x="30" y="126"/>
                        </a:cubicBezTo>
                        <a:cubicBezTo>
                          <a:pt x="4" y="87"/>
                          <a:pt x="0" y="48"/>
                          <a:pt x="34" y="0"/>
                        </a:cubicBezTo>
                        <a:cubicBezTo>
                          <a:pt x="40" y="36"/>
                          <a:pt x="46" y="63"/>
                          <a:pt x="51" y="90"/>
                        </a:cubicBezTo>
                        <a:cubicBezTo>
                          <a:pt x="51" y="90"/>
                          <a:pt x="52" y="89"/>
                          <a:pt x="52" y="8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68" name="Freeform 74">
                    <a:extLst>
                      <a:ext uri="{FF2B5EF4-FFF2-40B4-BE49-F238E27FC236}">
                        <a16:creationId xmlns:a16="http://schemas.microsoft.com/office/drawing/2014/main" id="{AA3E102B-4F79-4192-837D-60A03B57DB5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46788" y="5945188"/>
                    <a:ext cx="163512" cy="249237"/>
                  </a:xfrm>
                  <a:custGeom>
                    <a:avLst/>
                    <a:gdLst>
                      <a:gd name="T0" fmla="*/ 4 w 66"/>
                      <a:gd name="T1" fmla="*/ 0 h 101"/>
                      <a:gd name="T2" fmla="*/ 66 w 66"/>
                      <a:gd name="T3" fmla="*/ 101 h 101"/>
                      <a:gd name="T4" fmla="*/ 4 w 66"/>
                      <a:gd name="T5" fmla="*/ 0 h 1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6" h="101">
                        <a:moveTo>
                          <a:pt x="4" y="0"/>
                        </a:moveTo>
                        <a:cubicBezTo>
                          <a:pt x="60" y="40"/>
                          <a:pt x="60" y="40"/>
                          <a:pt x="66" y="101"/>
                        </a:cubicBezTo>
                        <a:cubicBezTo>
                          <a:pt x="25" y="80"/>
                          <a:pt x="0" y="51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69" name="Freeform 75">
                    <a:extLst>
                      <a:ext uri="{FF2B5EF4-FFF2-40B4-BE49-F238E27FC236}">
                        <a16:creationId xmlns:a16="http://schemas.microsoft.com/office/drawing/2014/main" id="{3C7498D9-1ECF-4119-9CE3-EDFE2A790C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35138" y="7402513"/>
                    <a:ext cx="141287" cy="284162"/>
                  </a:xfrm>
                  <a:custGeom>
                    <a:avLst/>
                    <a:gdLst>
                      <a:gd name="T0" fmla="*/ 35 w 57"/>
                      <a:gd name="T1" fmla="*/ 115 h 115"/>
                      <a:gd name="T2" fmla="*/ 4 w 57"/>
                      <a:gd name="T3" fmla="*/ 77 h 115"/>
                      <a:gd name="T4" fmla="*/ 0 w 57"/>
                      <a:gd name="T5" fmla="*/ 0 h 115"/>
                      <a:gd name="T6" fmla="*/ 35 w 57"/>
                      <a:gd name="T7" fmla="*/ 115 h 1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7" h="115">
                        <a:moveTo>
                          <a:pt x="35" y="115"/>
                        </a:moveTo>
                        <a:cubicBezTo>
                          <a:pt x="25" y="102"/>
                          <a:pt x="15" y="90"/>
                          <a:pt x="4" y="77"/>
                        </a:cubicBezTo>
                        <a:cubicBezTo>
                          <a:pt x="3" y="53"/>
                          <a:pt x="2" y="28"/>
                          <a:pt x="0" y="0"/>
                        </a:cubicBezTo>
                        <a:cubicBezTo>
                          <a:pt x="49" y="42"/>
                          <a:pt x="57" y="73"/>
                          <a:pt x="35" y="1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70" name="Freeform 76">
                    <a:extLst>
                      <a:ext uri="{FF2B5EF4-FFF2-40B4-BE49-F238E27FC236}">
                        <a16:creationId xmlns:a16="http://schemas.microsoft.com/office/drawing/2014/main" id="{49BF7B15-9075-43D4-A5BA-C97AE3B60BC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20775" y="6164263"/>
                    <a:ext cx="160337" cy="274637"/>
                  </a:xfrm>
                  <a:custGeom>
                    <a:avLst/>
                    <a:gdLst>
                      <a:gd name="T0" fmla="*/ 45 w 65"/>
                      <a:gd name="T1" fmla="*/ 111 h 111"/>
                      <a:gd name="T2" fmla="*/ 10 w 65"/>
                      <a:gd name="T3" fmla="*/ 0 h 111"/>
                      <a:gd name="T4" fmla="*/ 45 w 65"/>
                      <a:gd name="T5" fmla="*/ 111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5" h="111">
                        <a:moveTo>
                          <a:pt x="45" y="111"/>
                        </a:moveTo>
                        <a:cubicBezTo>
                          <a:pt x="9" y="82"/>
                          <a:pt x="0" y="46"/>
                          <a:pt x="10" y="0"/>
                        </a:cubicBezTo>
                        <a:cubicBezTo>
                          <a:pt x="44" y="31"/>
                          <a:pt x="65" y="64"/>
                          <a:pt x="45" y="1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71" name="Freeform 77">
                    <a:extLst>
                      <a:ext uri="{FF2B5EF4-FFF2-40B4-BE49-F238E27FC236}">
                        <a16:creationId xmlns:a16="http://schemas.microsoft.com/office/drawing/2014/main" id="{44D52ED0-2E26-4042-A456-365523902F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81713" y="6162675"/>
                    <a:ext cx="160337" cy="261937"/>
                  </a:xfrm>
                  <a:custGeom>
                    <a:avLst/>
                    <a:gdLst>
                      <a:gd name="T0" fmla="*/ 51 w 65"/>
                      <a:gd name="T1" fmla="*/ 106 h 106"/>
                      <a:gd name="T2" fmla="*/ 7 w 65"/>
                      <a:gd name="T3" fmla="*/ 0 h 106"/>
                      <a:gd name="T4" fmla="*/ 51 w 65"/>
                      <a:gd name="T5" fmla="*/ 106 h 1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5" h="106">
                        <a:moveTo>
                          <a:pt x="51" y="106"/>
                        </a:moveTo>
                        <a:cubicBezTo>
                          <a:pt x="4" y="68"/>
                          <a:pt x="0" y="60"/>
                          <a:pt x="7" y="0"/>
                        </a:cubicBezTo>
                        <a:cubicBezTo>
                          <a:pt x="41" y="28"/>
                          <a:pt x="65" y="58"/>
                          <a:pt x="51" y="10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72" name="Freeform 78">
                    <a:extLst>
                      <a:ext uri="{FF2B5EF4-FFF2-40B4-BE49-F238E27FC236}">
                        <a16:creationId xmlns:a16="http://schemas.microsoft.com/office/drawing/2014/main" id="{D6575E78-B15A-4000-AB8D-D09B8580947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87475" y="6811963"/>
                    <a:ext cx="128587" cy="311150"/>
                  </a:xfrm>
                  <a:custGeom>
                    <a:avLst/>
                    <a:gdLst>
                      <a:gd name="T0" fmla="*/ 1 w 52"/>
                      <a:gd name="T1" fmla="*/ 91 h 126"/>
                      <a:gd name="T2" fmla="*/ 16 w 52"/>
                      <a:gd name="T3" fmla="*/ 0 h 126"/>
                      <a:gd name="T4" fmla="*/ 23 w 52"/>
                      <a:gd name="T5" fmla="*/ 126 h 126"/>
                      <a:gd name="T6" fmla="*/ 0 w 52"/>
                      <a:gd name="T7" fmla="*/ 90 h 126"/>
                      <a:gd name="T8" fmla="*/ 1 w 52"/>
                      <a:gd name="T9" fmla="*/ 91 h 1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2" h="126">
                        <a:moveTo>
                          <a:pt x="1" y="91"/>
                        </a:moveTo>
                        <a:cubicBezTo>
                          <a:pt x="5" y="63"/>
                          <a:pt x="10" y="35"/>
                          <a:pt x="16" y="0"/>
                        </a:cubicBezTo>
                        <a:cubicBezTo>
                          <a:pt x="52" y="47"/>
                          <a:pt x="45" y="86"/>
                          <a:pt x="23" y="126"/>
                        </a:cubicBezTo>
                        <a:cubicBezTo>
                          <a:pt x="15" y="113"/>
                          <a:pt x="7" y="101"/>
                          <a:pt x="0" y="90"/>
                        </a:cubicBezTo>
                        <a:cubicBezTo>
                          <a:pt x="0" y="89"/>
                          <a:pt x="1" y="91"/>
                          <a:pt x="1" y="9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73" name="Freeform 79">
                    <a:extLst>
                      <a:ext uri="{FF2B5EF4-FFF2-40B4-BE49-F238E27FC236}">
                        <a16:creationId xmlns:a16="http://schemas.microsoft.com/office/drawing/2014/main" id="{6B09B963-112B-49C2-B983-071FD85E156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63675" y="7034213"/>
                    <a:ext cx="141287" cy="292100"/>
                  </a:xfrm>
                  <a:custGeom>
                    <a:avLst/>
                    <a:gdLst>
                      <a:gd name="T0" fmla="*/ 22 w 57"/>
                      <a:gd name="T1" fmla="*/ 0 h 118"/>
                      <a:gd name="T2" fmla="*/ 36 w 57"/>
                      <a:gd name="T3" fmla="*/ 118 h 118"/>
                      <a:gd name="T4" fmla="*/ 22 w 57"/>
                      <a:gd name="T5" fmla="*/ 0 h 1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7" h="118">
                        <a:moveTo>
                          <a:pt x="22" y="0"/>
                        </a:moveTo>
                        <a:cubicBezTo>
                          <a:pt x="57" y="37"/>
                          <a:pt x="54" y="76"/>
                          <a:pt x="36" y="118"/>
                        </a:cubicBezTo>
                        <a:cubicBezTo>
                          <a:pt x="0" y="82"/>
                          <a:pt x="6" y="43"/>
                          <a:pt x="2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74" name="Freeform 80">
                    <a:extLst>
                      <a:ext uri="{FF2B5EF4-FFF2-40B4-BE49-F238E27FC236}">
                        <a16:creationId xmlns:a16="http://schemas.microsoft.com/office/drawing/2014/main" id="{9205403A-0CA1-427B-A1C0-3FE8454CC65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92813" y="5719763"/>
                    <a:ext cx="200025" cy="219075"/>
                  </a:xfrm>
                  <a:custGeom>
                    <a:avLst/>
                    <a:gdLst>
                      <a:gd name="T0" fmla="*/ 11 w 81"/>
                      <a:gd name="T1" fmla="*/ 0 h 89"/>
                      <a:gd name="T2" fmla="*/ 81 w 81"/>
                      <a:gd name="T3" fmla="*/ 89 h 89"/>
                      <a:gd name="T4" fmla="*/ 0 w 81"/>
                      <a:gd name="T5" fmla="*/ 7 h 89"/>
                      <a:gd name="T6" fmla="*/ 11 w 81"/>
                      <a:gd name="T7" fmla="*/ 0 h 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1" h="89">
                        <a:moveTo>
                          <a:pt x="11" y="0"/>
                        </a:moveTo>
                        <a:cubicBezTo>
                          <a:pt x="35" y="29"/>
                          <a:pt x="58" y="59"/>
                          <a:pt x="81" y="89"/>
                        </a:cubicBezTo>
                        <a:cubicBezTo>
                          <a:pt x="20" y="78"/>
                          <a:pt x="11" y="68"/>
                          <a:pt x="0" y="7"/>
                        </a:cubicBezTo>
                        <a:cubicBezTo>
                          <a:pt x="4" y="5"/>
                          <a:pt x="8" y="2"/>
                          <a:pt x="1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75" name="Freeform 81">
                    <a:extLst>
                      <a:ext uri="{FF2B5EF4-FFF2-40B4-BE49-F238E27FC236}">
                        <a16:creationId xmlns:a16="http://schemas.microsoft.com/office/drawing/2014/main" id="{38A62230-D17B-4511-AFE8-36C2D885A61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11251" y="6416675"/>
                    <a:ext cx="168275" cy="265112"/>
                  </a:xfrm>
                  <a:custGeom>
                    <a:avLst/>
                    <a:gdLst>
                      <a:gd name="T0" fmla="*/ 14 w 68"/>
                      <a:gd name="T1" fmla="*/ 0 h 107"/>
                      <a:gd name="T2" fmla="*/ 58 w 68"/>
                      <a:gd name="T3" fmla="*/ 107 h 107"/>
                      <a:gd name="T4" fmla="*/ 14 w 68"/>
                      <a:gd name="T5" fmla="*/ 0 h 1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8" h="107">
                        <a:moveTo>
                          <a:pt x="14" y="0"/>
                        </a:moveTo>
                        <a:cubicBezTo>
                          <a:pt x="53" y="26"/>
                          <a:pt x="68" y="60"/>
                          <a:pt x="58" y="107"/>
                        </a:cubicBezTo>
                        <a:cubicBezTo>
                          <a:pt x="25" y="79"/>
                          <a:pt x="0" y="50"/>
                          <a:pt x="1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76" name="Freeform 82">
                    <a:extLst>
                      <a:ext uri="{FF2B5EF4-FFF2-40B4-BE49-F238E27FC236}">
                        <a16:creationId xmlns:a16="http://schemas.microsoft.com/office/drawing/2014/main" id="{C8F1C5ED-737F-424E-B426-F0046AF2E46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72188" y="6402388"/>
                    <a:ext cx="139700" cy="261937"/>
                  </a:xfrm>
                  <a:custGeom>
                    <a:avLst/>
                    <a:gdLst>
                      <a:gd name="T0" fmla="*/ 34 w 57"/>
                      <a:gd name="T1" fmla="*/ 106 h 106"/>
                      <a:gd name="T2" fmla="*/ 0 w 57"/>
                      <a:gd name="T3" fmla="*/ 0 h 106"/>
                      <a:gd name="T4" fmla="*/ 47 w 57"/>
                      <a:gd name="T5" fmla="*/ 101 h 106"/>
                      <a:gd name="T6" fmla="*/ 34 w 57"/>
                      <a:gd name="T7" fmla="*/ 106 h 1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7" h="106">
                        <a:moveTo>
                          <a:pt x="34" y="106"/>
                        </a:moveTo>
                        <a:cubicBezTo>
                          <a:pt x="23" y="70"/>
                          <a:pt x="11" y="35"/>
                          <a:pt x="0" y="0"/>
                        </a:cubicBezTo>
                        <a:cubicBezTo>
                          <a:pt x="52" y="26"/>
                          <a:pt x="57" y="42"/>
                          <a:pt x="47" y="101"/>
                        </a:cubicBezTo>
                        <a:cubicBezTo>
                          <a:pt x="43" y="103"/>
                          <a:pt x="38" y="104"/>
                          <a:pt x="34" y="10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</p:grpSp>
            <p:sp>
              <p:nvSpPr>
                <p:cNvPr id="202" name="星形: 五角 201">
                  <a:extLst>
                    <a:ext uri="{FF2B5EF4-FFF2-40B4-BE49-F238E27FC236}">
                      <a16:creationId xmlns:a16="http://schemas.microsoft.com/office/drawing/2014/main" id="{7AB3799B-263C-4116-83A8-CEF3646AA240}"/>
                    </a:ext>
                  </a:extLst>
                </p:cNvPr>
                <p:cNvSpPr/>
                <p:nvPr/>
              </p:nvSpPr>
              <p:spPr>
                <a:xfrm>
                  <a:off x="-2034461" y="6202819"/>
                  <a:ext cx="138394" cy="138394"/>
                </a:xfrm>
                <a:prstGeom prst="star5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31C7FC"/>
                    </a:solidFill>
                  </a:endParaRPr>
                </a:p>
              </p:txBody>
            </p:sp>
          </p:grpSp>
        </p:grpSp>
        <p:grpSp>
          <p:nvGrpSpPr>
            <p:cNvPr id="680" name="组合 679">
              <a:extLst>
                <a:ext uri="{FF2B5EF4-FFF2-40B4-BE49-F238E27FC236}">
                  <a16:creationId xmlns:a16="http://schemas.microsoft.com/office/drawing/2014/main" id="{AEDD1ABA-8E56-42D0-9962-0E9A0D364928}"/>
                </a:ext>
              </a:extLst>
            </p:cNvPr>
            <p:cNvGrpSpPr/>
            <p:nvPr/>
          </p:nvGrpSpPr>
          <p:grpSpPr>
            <a:xfrm>
              <a:off x="1500049" y="1048787"/>
              <a:ext cx="1629468" cy="1209713"/>
              <a:chOff x="6438246" y="2390041"/>
              <a:chExt cx="1629468" cy="1209713"/>
            </a:xfrm>
          </p:grpSpPr>
          <p:grpSp>
            <p:nvGrpSpPr>
              <p:cNvPr id="7" name="76292eb4-5df5-46c0-ade8-fedd1a5466f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  <a:extLst>
                  <a:ext uri="{FF2B5EF4-FFF2-40B4-BE49-F238E27FC236}">
                    <a16:creationId xmlns:a16="http://schemas.microsoft.com/office/drawing/2014/main" id="{F172FD7B-8AD3-431E-8BE2-D51E0A5B4729}"/>
                  </a:ext>
                </a:extLst>
              </p:cNvPr>
              <p:cNvGrpSpPr>
                <a:grpSpLocks noChangeAspect="1"/>
              </p:cNvGrpSpPr>
              <p:nvPr>
                <p:custDataLst>
                  <p:tags r:id="rId2"/>
                </p:custDataLst>
              </p:nvPr>
            </p:nvGrpSpPr>
            <p:grpSpPr>
              <a:xfrm>
                <a:off x="6870040" y="2662606"/>
                <a:ext cx="765881" cy="425347"/>
                <a:chOff x="4353167" y="2444098"/>
                <a:chExt cx="3485668" cy="1935836"/>
              </a:xfrm>
              <a:solidFill>
                <a:srgbClr val="31C7FC"/>
              </a:solidFill>
            </p:grpSpPr>
            <p:grpSp>
              <p:nvGrpSpPr>
                <p:cNvPr id="8" name="ïSḷiḓe">
                  <a:extLst>
                    <a:ext uri="{FF2B5EF4-FFF2-40B4-BE49-F238E27FC236}">
                      <a16:creationId xmlns:a16="http://schemas.microsoft.com/office/drawing/2014/main" id="{D1790827-9D0E-4C74-9FFF-D9648FC9607E}"/>
                    </a:ext>
                  </a:extLst>
                </p:cNvPr>
                <p:cNvGrpSpPr/>
                <p:nvPr/>
              </p:nvGrpSpPr>
              <p:grpSpPr>
                <a:xfrm>
                  <a:off x="4353167" y="3564388"/>
                  <a:ext cx="1720486" cy="808581"/>
                  <a:chOff x="1352550" y="3821113"/>
                  <a:chExt cx="4705351" cy="2211387"/>
                </a:xfrm>
                <a:grpFill/>
              </p:grpSpPr>
              <p:grpSp>
                <p:nvGrpSpPr>
                  <p:cNvPr id="22" name="ïṥľîḓè">
                    <a:extLst>
                      <a:ext uri="{FF2B5EF4-FFF2-40B4-BE49-F238E27FC236}">
                        <a16:creationId xmlns:a16="http://schemas.microsoft.com/office/drawing/2014/main" id="{BDFF16A7-655B-4F40-A8F5-DA0B8A04EC3E}"/>
                      </a:ext>
                    </a:extLst>
                  </p:cNvPr>
                  <p:cNvGrpSpPr/>
                  <p:nvPr/>
                </p:nvGrpSpPr>
                <p:grpSpPr>
                  <a:xfrm>
                    <a:off x="1352550" y="3821113"/>
                    <a:ext cx="3535363" cy="1069975"/>
                    <a:chOff x="1352550" y="3821113"/>
                    <a:chExt cx="3535363" cy="1069975"/>
                  </a:xfrm>
                  <a:grpFill/>
                </p:grpSpPr>
                <p:sp>
                  <p:nvSpPr>
                    <p:cNvPr id="31" name="ísļîdé">
                      <a:extLst>
                        <a:ext uri="{FF2B5EF4-FFF2-40B4-BE49-F238E27FC236}">
                          <a16:creationId xmlns:a16="http://schemas.microsoft.com/office/drawing/2014/main" id="{D78D9419-A495-457B-B2C2-F10F6612DBF0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4119563" y="4127500"/>
                      <a:ext cx="768350" cy="757238"/>
                    </a:xfrm>
                    <a:custGeom>
                      <a:avLst/>
                      <a:gdLst>
                        <a:gd name="T0" fmla="*/ 233 w 233"/>
                        <a:gd name="T1" fmla="*/ 6 h 230"/>
                        <a:gd name="T2" fmla="*/ 180 w 233"/>
                        <a:gd name="T3" fmla="*/ 6 h 230"/>
                        <a:gd name="T4" fmla="*/ 180 w 233"/>
                        <a:gd name="T5" fmla="*/ 31 h 230"/>
                        <a:gd name="T6" fmla="*/ 165 w 233"/>
                        <a:gd name="T7" fmla="*/ 65 h 230"/>
                        <a:gd name="T8" fmla="*/ 182 w 233"/>
                        <a:gd name="T9" fmla="*/ 115 h 230"/>
                        <a:gd name="T10" fmla="*/ 165 w 233"/>
                        <a:gd name="T11" fmla="*/ 166 h 230"/>
                        <a:gd name="T12" fmla="*/ 117 w 233"/>
                        <a:gd name="T13" fmla="*/ 184 h 230"/>
                        <a:gd name="T14" fmla="*/ 71 w 233"/>
                        <a:gd name="T15" fmla="*/ 165 h 230"/>
                        <a:gd name="T16" fmla="*/ 54 w 233"/>
                        <a:gd name="T17" fmla="*/ 114 h 230"/>
                        <a:gd name="T18" fmla="*/ 72 w 233"/>
                        <a:gd name="T19" fmla="*/ 65 h 230"/>
                        <a:gd name="T20" fmla="*/ 118 w 233"/>
                        <a:gd name="T21" fmla="*/ 46 h 230"/>
                        <a:gd name="T22" fmla="*/ 165 w 233"/>
                        <a:gd name="T23" fmla="*/ 65 h 230"/>
                        <a:gd name="T24" fmla="*/ 180 w 233"/>
                        <a:gd name="T25" fmla="*/ 31 h 230"/>
                        <a:gd name="T26" fmla="*/ 108 w 233"/>
                        <a:gd name="T27" fmla="*/ 0 h 230"/>
                        <a:gd name="T28" fmla="*/ 31 w 233"/>
                        <a:gd name="T29" fmla="*/ 33 h 230"/>
                        <a:gd name="T30" fmla="*/ 0 w 233"/>
                        <a:gd name="T31" fmla="*/ 114 h 230"/>
                        <a:gd name="T32" fmla="*/ 31 w 233"/>
                        <a:gd name="T33" fmla="*/ 197 h 230"/>
                        <a:gd name="T34" fmla="*/ 109 w 233"/>
                        <a:gd name="T35" fmla="*/ 230 h 230"/>
                        <a:gd name="T36" fmla="*/ 180 w 233"/>
                        <a:gd name="T37" fmla="*/ 200 h 230"/>
                        <a:gd name="T38" fmla="*/ 180 w 233"/>
                        <a:gd name="T39" fmla="*/ 224 h 230"/>
                        <a:gd name="T40" fmla="*/ 233 w 233"/>
                        <a:gd name="T41" fmla="*/ 224 h 230"/>
                        <a:gd name="T42" fmla="*/ 233 w 233"/>
                        <a:gd name="T43" fmla="*/ 6 h 23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</a:cxnLst>
                      <a:rect l="0" t="0" r="r" b="b"/>
                      <a:pathLst>
                        <a:path w="233" h="230">
                          <a:moveTo>
                            <a:pt x="233" y="6"/>
                          </a:moveTo>
                          <a:cubicBezTo>
                            <a:pt x="180" y="6"/>
                            <a:pt x="180" y="6"/>
                            <a:pt x="180" y="6"/>
                          </a:cubicBezTo>
                          <a:cubicBezTo>
                            <a:pt x="180" y="31"/>
                            <a:pt x="180" y="31"/>
                            <a:pt x="180" y="31"/>
                          </a:cubicBezTo>
                          <a:cubicBezTo>
                            <a:pt x="165" y="65"/>
                            <a:pt x="165" y="65"/>
                            <a:pt x="165" y="65"/>
                          </a:cubicBezTo>
                          <a:cubicBezTo>
                            <a:pt x="176" y="78"/>
                            <a:pt x="182" y="95"/>
                            <a:pt x="182" y="115"/>
                          </a:cubicBezTo>
                          <a:cubicBezTo>
                            <a:pt x="182" y="135"/>
                            <a:pt x="176" y="152"/>
                            <a:pt x="165" y="166"/>
                          </a:cubicBezTo>
                          <a:cubicBezTo>
                            <a:pt x="153" y="178"/>
                            <a:pt x="137" y="184"/>
                            <a:pt x="117" y="184"/>
                          </a:cubicBezTo>
                          <a:cubicBezTo>
                            <a:pt x="99" y="184"/>
                            <a:pt x="84" y="178"/>
                            <a:pt x="71" y="165"/>
                          </a:cubicBezTo>
                          <a:cubicBezTo>
                            <a:pt x="60" y="152"/>
                            <a:pt x="54" y="135"/>
                            <a:pt x="54" y="114"/>
                          </a:cubicBezTo>
                          <a:cubicBezTo>
                            <a:pt x="54" y="95"/>
                            <a:pt x="60" y="78"/>
                            <a:pt x="72" y="65"/>
                          </a:cubicBezTo>
                          <a:cubicBezTo>
                            <a:pt x="84" y="52"/>
                            <a:pt x="100" y="46"/>
                            <a:pt x="118" y="46"/>
                          </a:cubicBezTo>
                          <a:cubicBezTo>
                            <a:pt x="137" y="46"/>
                            <a:pt x="153" y="52"/>
                            <a:pt x="165" y="65"/>
                          </a:cubicBezTo>
                          <a:cubicBezTo>
                            <a:pt x="180" y="31"/>
                            <a:pt x="180" y="31"/>
                            <a:pt x="180" y="31"/>
                          </a:cubicBezTo>
                          <a:cubicBezTo>
                            <a:pt x="159" y="11"/>
                            <a:pt x="135" y="0"/>
                            <a:pt x="108" y="0"/>
                          </a:cubicBezTo>
                          <a:cubicBezTo>
                            <a:pt x="77" y="0"/>
                            <a:pt x="51" y="11"/>
                            <a:pt x="31" y="33"/>
                          </a:cubicBezTo>
                          <a:cubicBezTo>
                            <a:pt x="10" y="55"/>
                            <a:pt x="0" y="82"/>
                            <a:pt x="0" y="114"/>
                          </a:cubicBezTo>
                          <a:cubicBezTo>
                            <a:pt x="0" y="147"/>
                            <a:pt x="10" y="176"/>
                            <a:pt x="31" y="197"/>
                          </a:cubicBezTo>
                          <a:cubicBezTo>
                            <a:pt x="52" y="219"/>
                            <a:pt x="78" y="230"/>
                            <a:pt x="109" y="230"/>
                          </a:cubicBezTo>
                          <a:cubicBezTo>
                            <a:pt x="134" y="230"/>
                            <a:pt x="158" y="220"/>
                            <a:pt x="180" y="200"/>
                          </a:cubicBezTo>
                          <a:cubicBezTo>
                            <a:pt x="180" y="224"/>
                            <a:pt x="180" y="224"/>
                            <a:pt x="180" y="224"/>
                          </a:cubicBezTo>
                          <a:cubicBezTo>
                            <a:pt x="233" y="224"/>
                            <a:pt x="233" y="224"/>
                            <a:pt x="233" y="224"/>
                          </a:cubicBezTo>
                          <a:cubicBezTo>
                            <a:pt x="233" y="6"/>
                            <a:pt x="233" y="6"/>
                            <a:pt x="233" y="6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  <a:endParaRPr>
                        <a:solidFill>
                          <a:srgbClr val="31C7FC"/>
                        </a:solidFill>
                      </a:endParaRPr>
                    </a:p>
                  </p:txBody>
                </p:sp>
                <p:sp>
                  <p:nvSpPr>
                    <p:cNvPr id="32" name="ïşľîḍe">
                      <a:extLst>
                        <a:ext uri="{FF2B5EF4-FFF2-40B4-BE49-F238E27FC236}">
                          <a16:creationId xmlns:a16="http://schemas.microsoft.com/office/drawing/2014/main" id="{B7763027-96BB-4F57-B4E9-36C4B5B708C7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292350" y="3821113"/>
                      <a:ext cx="642938" cy="1047750"/>
                    </a:xfrm>
                    <a:custGeom>
                      <a:avLst/>
                      <a:gdLst>
                        <a:gd name="T0" fmla="*/ 195 w 195"/>
                        <a:gd name="T1" fmla="*/ 189 h 318"/>
                        <a:gd name="T2" fmla="*/ 172 w 195"/>
                        <a:gd name="T3" fmla="*/ 117 h 318"/>
                        <a:gd name="T4" fmla="*/ 119 w 195"/>
                        <a:gd name="T5" fmla="*/ 95 h 318"/>
                        <a:gd name="T6" fmla="*/ 71 w 195"/>
                        <a:gd name="T7" fmla="*/ 110 h 318"/>
                        <a:gd name="T8" fmla="*/ 55 w 195"/>
                        <a:gd name="T9" fmla="*/ 124 h 318"/>
                        <a:gd name="T10" fmla="*/ 55 w 195"/>
                        <a:gd name="T11" fmla="*/ 0 h 318"/>
                        <a:gd name="T12" fmla="*/ 0 w 195"/>
                        <a:gd name="T13" fmla="*/ 0 h 318"/>
                        <a:gd name="T14" fmla="*/ 0 w 195"/>
                        <a:gd name="T15" fmla="*/ 318 h 318"/>
                        <a:gd name="T16" fmla="*/ 55 w 195"/>
                        <a:gd name="T17" fmla="*/ 318 h 318"/>
                        <a:gd name="T18" fmla="*/ 55 w 195"/>
                        <a:gd name="T19" fmla="*/ 185 h 318"/>
                        <a:gd name="T20" fmla="*/ 67 w 195"/>
                        <a:gd name="T21" fmla="*/ 148 h 318"/>
                        <a:gd name="T22" fmla="*/ 102 w 195"/>
                        <a:gd name="T23" fmla="*/ 133 h 318"/>
                        <a:gd name="T24" fmla="*/ 144 w 195"/>
                        <a:gd name="T25" fmla="*/ 185 h 318"/>
                        <a:gd name="T26" fmla="*/ 144 w 195"/>
                        <a:gd name="T27" fmla="*/ 318 h 318"/>
                        <a:gd name="T28" fmla="*/ 195 w 195"/>
                        <a:gd name="T29" fmla="*/ 318 h 318"/>
                        <a:gd name="T30" fmla="*/ 195 w 195"/>
                        <a:gd name="T31" fmla="*/ 189 h 31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</a:cxnLst>
                      <a:rect l="0" t="0" r="r" b="b"/>
                      <a:pathLst>
                        <a:path w="195" h="318">
                          <a:moveTo>
                            <a:pt x="195" y="189"/>
                          </a:moveTo>
                          <a:cubicBezTo>
                            <a:pt x="195" y="158"/>
                            <a:pt x="187" y="133"/>
                            <a:pt x="172" y="117"/>
                          </a:cubicBezTo>
                          <a:cubicBezTo>
                            <a:pt x="158" y="103"/>
                            <a:pt x="140" y="95"/>
                            <a:pt x="119" y="95"/>
                          </a:cubicBezTo>
                          <a:cubicBezTo>
                            <a:pt x="101" y="95"/>
                            <a:pt x="85" y="100"/>
                            <a:pt x="71" y="110"/>
                          </a:cubicBezTo>
                          <a:cubicBezTo>
                            <a:pt x="64" y="115"/>
                            <a:pt x="59" y="120"/>
                            <a:pt x="55" y="124"/>
                          </a:cubicBezTo>
                          <a:cubicBezTo>
                            <a:pt x="55" y="0"/>
                            <a:pt x="55" y="0"/>
                            <a:pt x="55" y="0"/>
                          </a:cubicBezTo>
                          <a:cubicBezTo>
                            <a:pt x="0" y="0"/>
                            <a:pt x="0" y="0"/>
                            <a:pt x="0" y="0"/>
                          </a:cubicBezTo>
                          <a:cubicBezTo>
                            <a:pt x="0" y="318"/>
                            <a:pt x="0" y="318"/>
                            <a:pt x="0" y="318"/>
                          </a:cubicBezTo>
                          <a:cubicBezTo>
                            <a:pt x="55" y="318"/>
                            <a:pt x="55" y="318"/>
                            <a:pt x="55" y="318"/>
                          </a:cubicBezTo>
                          <a:cubicBezTo>
                            <a:pt x="55" y="185"/>
                            <a:pt x="55" y="185"/>
                            <a:pt x="55" y="185"/>
                          </a:cubicBezTo>
                          <a:cubicBezTo>
                            <a:pt x="55" y="170"/>
                            <a:pt x="59" y="158"/>
                            <a:pt x="67" y="148"/>
                          </a:cubicBezTo>
                          <a:cubicBezTo>
                            <a:pt x="76" y="138"/>
                            <a:pt x="87" y="133"/>
                            <a:pt x="102" y="133"/>
                          </a:cubicBezTo>
                          <a:cubicBezTo>
                            <a:pt x="131" y="133"/>
                            <a:pt x="144" y="151"/>
                            <a:pt x="144" y="185"/>
                          </a:cubicBezTo>
                          <a:cubicBezTo>
                            <a:pt x="144" y="318"/>
                            <a:pt x="144" y="318"/>
                            <a:pt x="144" y="318"/>
                          </a:cubicBezTo>
                          <a:cubicBezTo>
                            <a:pt x="195" y="318"/>
                            <a:pt x="195" y="318"/>
                            <a:pt x="195" y="318"/>
                          </a:cubicBezTo>
                          <a:cubicBezTo>
                            <a:pt x="195" y="189"/>
                            <a:pt x="195" y="189"/>
                            <a:pt x="195" y="189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  <a:endParaRPr>
                        <a:solidFill>
                          <a:srgbClr val="31C7FC"/>
                        </a:solidFill>
                      </a:endParaRPr>
                    </a:p>
                  </p:txBody>
                </p:sp>
                <p:sp>
                  <p:nvSpPr>
                    <p:cNvPr id="33" name="iṥ1îḍe">
                      <a:extLst>
                        <a:ext uri="{FF2B5EF4-FFF2-40B4-BE49-F238E27FC236}">
                          <a16:creationId xmlns:a16="http://schemas.microsoft.com/office/drawing/2014/main" id="{CB672FA1-8311-43F5-98F1-B2FA28411BA9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1352550" y="3940175"/>
                      <a:ext cx="873125" cy="950913"/>
                    </a:xfrm>
                    <a:custGeom>
                      <a:avLst/>
                      <a:gdLst>
                        <a:gd name="T0" fmla="*/ 204 w 265"/>
                        <a:gd name="T1" fmla="*/ 73 h 289"/>
                        <a:gd name="T2" fmla="*/ 218 w 265"/>
                        <a:gd name="T3" fmla="*/ 95 h 289"/>
                        <a:gd name="T4" fmla="*/ 265 w 265"/>
                        <a:gd name="T5" fmla="*/ 61 h 289"/>
                        <a:gd name="T6" fmla="*/ 218 w 265"/>
                        <a:gd name="T7" fmla="*/ 20 h 289"/>
                        <a:gd name="T8" fmla="*/ 144 w 265"/>
                        <a:gd name="T9" fmla="*/ 0 h 289"/>
                        <a:gd name="T10" fmla="*/ 48 w 265"/>
                        <a:gd name="T11" fmla="*/ 37 h 289"/>
                        <a:gd name="T12" fmla="*/ 0 w 265"/>
                        <a:gd name="T13" fmla="*/ 144 h 289"/>
                        <a:gd name="T14" fmla="*/ 42 w 265"/>
                        <a:gd name="T15" fmla="*/ 246 h 289"/>
                        <a:gd name="T16" fmla="*/ 145 w 265"/>
                        <a:gd name="T17" fmla="*/ 289 h 289"/>
                        <a:gd name="T18" fmla="*/ 219 w 265"/>
                        <a:gd name="T19" fmla="*/ 270 h 289"/>
                        <a:gd name="T20" fmla="*/ 265 w 265"/>
                        <a:gd name="T21" fmla="*/ 228 h 289"/>
                        <a:gd name="T22" fmla="*/ 218 w 265"/>
                        <a:gd name="T23" fmla="*/ 193 h 289"/>
                        <a:gd name="T24" fmla="*/ 204 w 265"/>
                        <a:gd name="T25" fmla="*/ 216 h 289"/>
                        <a:gd name="T26" fmla="*/ 143 w 265"/>
                        <a:gd name="T27" fmla="*/ 244 h 289"/>
                        <a:gd name="T28" fmla="*/ 84 w 265"/>
                        <a:gd name="T29" fmla="*/ 216 h 289"/>
                        <a:gd name="T30" fmla="*/ 60 w 265"/>
                        <a:gd name="T31" fmla="*/ 144 h 289"/>
                        <a:gd name="T32" fmla="*/ 84 w 265"/>
                        <a:gd name="T33" fmla="*/ 74 h 289"/>
                        <a:gd name="T34" fmla="*/ 143 w 265"/>
                        <a:gd name="T35" fmla="*/ 46 h 289"/>
                        <a:gd name="T36" fmla="*/ 204 w 265"/>
                        <a:gd name="T37" fmla="*/ 73 h 28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</a:cxnLst>
                      <a:rect l="0" t="0" r="r" b="b"/>
                      <a:pathLst>
                        <a:path w="265" h="289">
                          <a:moveTo>
                            <a:pt x="204" y="73"/>
                          </a:moveTo>
                          <a:cubicBezTo>
                            <a:pt x="210" y="80"/>
                            <a:pt x="215" y="87"/>
                            <a:pt x="218" y="95"/>
                          </a:cubicBezTo>
                          <a:cubicBezTo>
                            <a:pt x="265" y="61"/>
                            <a:pt x="265" y="61"/>
                            <a:pt x="265" y="61"/>
                          </a:cubicBezTo>
                          <a:cubicBezTo>
                            <a:pt x="253" y="43"/>
                            <a:pt x="237" y="30"/>
                            <a:pt x="218" y="20"/>
                          </a:cubicBezTo>
                          <a:cubicBezTo>
                            <a:pt x="195" y="6"/>
                            <a:pt x="171" y="0"/>
                            <a:pt x="144" y="0"/>
                          </a:cubicBezTo>
                          <a:cubicBezTo>
                            <a:pt x="108" y="0"/>
                            <a:pt x="76" y="12"/>
                            <a:pt x="48" y="37"/>
                          </a:cubicBezTo>
                          <a:cubicBezTo>
                            <a:pt x="16" y="66"/>
                            <a:pt x="0" y="102"/>
                            <a:pt x="0" y="144"/>
                          </a:cubicBezTo>
                          <a:cubicBezTo>
                            <a:pt x="0" y="185"/>
                            <a:pt x="14" y="219"/>
                            <a:pt x="42" y="246"/>
                          </a:cubicBezTo>
                          <a:cubicBezTo>
                            <a:pt x="71" y="275"/>
                            <a:pt x="104" y="289"/>
                            <a:pt x="145" y="289"/>
                          </a:cubicBezTo>
                          <a:cubicBezTo>
                            <a:pt x="172" y="289"/>
                            <a:pt x="196" y="282"/>
                            <a:pt x="219" y="270"/>
                          </a:cubicBezTo>
                          <a:cubicBezTo>
                            <a:pt x="237" y="259"/>
                            <a:pt x="253" y="245"/>
                            <a:pt x="265" y="228"/>
                          </a:cubicBezTo>
                          <a:cubicBezTo>
                            <a:pt x="218" y="193"/>
                            <a:pt x="218" y="193"/>
                            <a:pt x="218" y="193"/>
                          </a:cubicBezTo>
                          <a:cubicBezTo>
                            <a:pt x="214" y="202"/>
                            <a:pt x="209" y="209"/>
                            <a:pt x="204" y="216"/>
                          </a:cubicBezTo>
                          <a:cubicBezTo>
                            <a:pt x="188" y="234"/>
                            <a:pt x="167" y="244"/>
                            <a:pt x="143" y="244"/>
                          </a:cubicBezTo>
                          <a:cubicBezTo>
                            <a:pt x="119" y="244"/>
                            <a:pt x="99" y="235"/>
                            <a:pt x="84" y="216"/>
                          </a:cubicBezTo>
                          <a:cubicBezTo>
                            <a:pt x="68" y="198"/>
                            <a:pt x="60" y="174"/>
                            <a:pt x="60" y="144"/>
                          </a:cubicBezTo>
                          <a:cubicBezTo>
                            <a:pt x="60" y="116"/>
                            <a:pt x="68" y="92"/>
                            <a:pt x="84" y="74"/>
                          </a:cubicBezTo>
                          <a:cubicBezTo>
                            <a:pt x="100" y="55"/>
                            <a:pt x="120" y="46"/>
                            <a:pt x="143" y="46"/>
                          </a:cubicBezTo>
                          <a:cubicBezTo>
                            <a:pt x="168" y="46"/>
                            <a:pt x="188" y="55"/>
                            <a:pt x="204" y="73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  <a:endParaRPr>
                        <a:solidFill>
                          <a:srgbClr val="31C7FC"/>
                        </a:solidFill>
                      </a:endParaRPr>
                    </a:p>
                  </p:txBody>
                </p:sp>
                <p:sp>
                  <p:nvSpPr>
                    <p:cNvPr id="34" name="îṣḷïďé">
                      <a:extLst>
                        <a:ext uri="{FF2B5EF4-FFF2-40B4-BE49-F238E27FC236}">
                          <a16:creationId xmlns:a16="http://schemas.microsoft.com/office/drawing/2014/main" id="{D565D3D9-6DB6-40B3-B8FD-0B32B11BEBC3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3387725" y="4133850"/>
                      <a:ext cx="646113" cy="735013"/>
                    </a:xfrm>
                    <a:custGeom>
                      <a:avLst/>
                      <a:gdLst>
                        <a:gd name="T0" fmla="*/ 196 w 196"/>
                        <a:gd name="T1" fmla="*/ 94 h 223"/>
                        <a:gd name="T2" fmla="*/ 173 w 196"/>
                        <a:gd name="T3" fmla="*/ 22 h 223"/>
                        <a:gd name="T4" fmla="*/ 120 w 196"/>
                        <a:gd name="T5" fmla="*/ 0 h 223"/>
                        <a:gd name="T6" fmla="*/ 66 w 196"/>
                        <a:gd name="T7" fmla="*/ 15 h 223"/>
                        <a:gd name="T8" fmla="*/ 51 w 196"/>
                        <a:gd name="T9" fmla="*/ 29 h 223"/>
                        <a:gd name="T10" fmla="*/ 48 w 196"/>
                        <a:gd name="T11" fmla="*/ 3 h 223"/>
                        <a:gd name="T12" fmla="*/ 0 w 196"/>
                        <a:gd name="T13" fmla="*/ 3 h 223"/>
                        <a:gd name="T14" fmla="*/ 0 w 196"/>
                        <a:gd name="T15" fmla="*/ 223 h 223"/>
                        <a:gd name="T16" fmla="*/ 56 w 196"/>
                        <a:gd name="T17" fmla="*/ 223 h 223"/>
                        <a:gd name="T18" fmla="*/ 56 w 196"/>
                        <a:gd name="T19" fmla="*/ 90 h 223"/>
                        <a:gd name="T20" fmla="*/ 68 w 196"/>
                        <a:gd name="T21" fmla="*/ 53 h 223"/>
                        <a:gd name="T22" fmla="*/ 103 w 196"/>
                        <a:gd name="T23" fmla="*/ 38 h 223"/>
                        <a:gd name="T24" fmla="*/ 136 w 196"/>
                        <a:gd name="T25" fmla="*/ 56 h 223"/>
                        <a:gd name="T26" fmla="*/ 145 w 196"/>
                        <a:gd name="T27" fmla="*/ 90 h 223"/>
                        <a:gd name="T28" fmla="*/ 145 w 196"/>
                        <a:gd name="T29" fmla="*/ 223 h 223"/>
                        <a:gd name="T30" fmla="*/ 196 w 196"/>
                        <a:gd name="T31" fmla="*/ 223 h 223"/>
                        <a:gd name="T32" fmla="*/ 196 w 196"/>
                        <a:gd name="T33" fmla="*/ 94 h 22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</a:cxnLst>
                      <a:rect l="0" t="0" r="r" b="b"/>
                      <a:pathLst>
                        <a:path w="196" h="223">
                          <a:moveTo>
                            <a:pt x="196" y="94"/>
                          </a:moveTo>
                          <a:cubicBezTo>
                            <a:pt x="196" y="62"/>
                            <a:pt x="188" y="38"/>
                            <a:pt x="173" y="22"/>
                          </a:cubicBezTo>
                          <a:cubicBezTo>
                            <a:pt x="159" y="8"/>
                            <a:pt x="142" y="1"/>
                            <a:pt x="120" y="0"/>
                          </a:cubicBezTo>
                          <a:cubicBezTo>
                            <a:pt x="98" y="0"/>
                            <a:pt x="80" y="5"/>
                            <a:pt x="66" y="15"/>
                          </a:cubicBezTo>
                          <a:cubicBezTo>
                            <a:pt x="58" y="19"/>
                            <a:pt x="53" y="24"/>
                            <a:pt x="51" y="29"/>
                          </a:cubicBezTo>
                          <a:cubicBezTo>
                            <a:pt x="48" y="3"/>
                            <a:pt x="48" y="3"/>
                            <a:pt x="48" y="3"/>
                          </a:cubicBezTo>
                          <a:cubicBezTo>
                            <a:pt x="0" y="3"/>
                            <a:pt x="0" y="3"/>
                            <a:pt x="0" y="3"/>
                          </a:cubicBezTo>
                          <a:cubicBezTo>
                            <a:pt x="0" y="223"/>
                            <a:pt x="0" y="223"/>
                            <a:pt x="0" y="223"/>
                          </a:cubicBezTo>
                          <a:cubicBezTo>
                            <a:pt x="56" y="223"/>
                            <a:pt x="56" y="223"/>
                            <a:pt x="56" y="223"/>
                          </a:cubicBezTo>
                          <a:cubicBezTo>
                            <a:pt x="56" y="90"/>
                            <a:pt x="56" y="90"/>
                            <a:pt x="56" y="90"/>
                          </a:cubicBezTo>
                          <a:cubicBezTo>
                            <a:pt x="56" y="75"/>
                            <a:pt x="60" y="63"/>
                            <a:pt x="68" y="53"/>
                          </a:cubicBezTo>
                          <a:cubicBezTo>
                            <a:pt x="76" y="43"/>
                            <a:pt x="88" y="38"/>
                            <a:pt x="103" y="38"/>
                          </a:cubicBezTo>
                          <a:cubicBezTo>
                            <a:pt x="117" y="38"/>
                            <a:pt x="128" y="44"/>
                            <a:pt x="136" y="56"/>
                          </a:cubicBezTo>
                          <a:cubicBezTo>
                            <a:pt x="142" y="64"/>
                            <a:pt x="145" y="76"/>
                            <a:pt x="145" y="90"/>
                          </a:cubicBezTo>
                          <a:cubicBezTo>
                            <a:pt x="145" y="223"/>
                            <a:pt x="145" y="223"/>
                            <a:pt x="145" y="223"/>
                          </a:cubicBezTo>
                          <a:cubicBezTo>
                            <a:pt x="196" y="223"/>
                            <a:pt x="196" y="223"/>
                            <a:pt x="196" y="223"/>
                          </a:cubicBezTo>
                          <a:cubicBezTo>
                            <a:pt x="196" y="94"/>
                            <a:pt x="196" y="94"/>
                            <a:pt x="196" y="94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  <a:endParaRPr>
                        <a:solidFill>
                          <a:srgbClr val="31C7FC"/>
                        </a:solidFill>
                      </a:endParaRPr>
                    </a:p>
                  </p:txBody>
                </p:sp>
                <p:sp>
                  <p:nvSpPr>
                    <p:cNvPr id="35" name="ïŝļïḋé">
                      <a:extLst>
                        <a:ext uri="{FF2B5EF4-FFF2-40B4-BE49-F238E27FC236}">
                          <a16:creationId xmlns:a16="http://schemas.microsoft.com/office/drawing/2014/main" id="{FB37FB41-674E-4EAC-99B4-13F820C004F6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3070225" y="4143375"/>
                      <a:ext cx="171450" cy="725488"/>
                    </a:xfrm>
                    <a:custGeom>
                      <a:avLst/>
                      <a:gdLst>
                        <a:gd name="T0" fmla="*/ 108 w 108"/>
                        <a:gd name="T1" fmla="*/ 0 h 457"/>
                        <a:gd name="T2" fmla="*/ 0 w 108"/>
                        <a:gd name="T3" fmla="*/ 0 h 457"/>
                        <a:gd name="T4" fmla="*/ 0 w 108"/>
                        <a:gd name="T5" fmla="*/ 457 h 457"/>
                        <a:gd name="T6" fmla="*/ 108 w 108"/>
                        <a:gd name="T7" fmla="*/ 457 h 457"/>
                        <a:gd name="T8" fmla="*/ 108 w 108"/>
                        <a:gd name="T9" fmla="*/ 0 h 457"/>
                        <a:gd name="T10" fmla="*/ 108 w 108"/>
                        <a:gd name="T11" fmla="*/ 0 h 45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108" h="457">
                          <a:moveTo>
                            <a:pt x="108" y="0"/>
                          </a:moveTo>
                          <a:lnTo>
                            <a:pt x="0" y="0"/>
                          </a:lnTo>
                          <a:lnTo>
                            <a:pt x="0" y="457"/>
                          </a:lnTo>
                          <a:lnTo>
                            <a:pt x="108" y="457"/>
                          </a:lnTo>
                          <a:lnTo>
                            <a:pt x="108" y="0"/>
                          </a:lnTo>
                          <a:lnTo>
                            <a:pt x="108" y="0"/>
                          </a:ln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  <a:endParaRPr>
                        <a:solidFill>
                          <a:srgbClr val="31C7FC"/>
                        </a:solidFill>
                      </a:endParaRPr>
                    </a:p>
                  </p:txBody>
                </p:sp>
                <p:sp>
                  <p:nvSpPr>
                    <p:cNvPr id="36" name="íSḷîḋe">
                      <a:extLst>
                        <a:ext uri="{FF2B5EF4-FFF2-40B4-BE49-F238E27FC236}">
                          <a16:creationId xmlns:a16="http://schemas.microsoft.com/office/drawing/2014/main" id="{2A095952-7CAC-4A4A-94C9-54F5708A2DD2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3054350" y="3876675"/>
                      <a:ext cx="201613" cy="192088"/>
                    </a:xfrm>
                    <a:custGeom>
                      <a:avLst/>
                      <a:gdLst>
                        <a:gd name="T0" fmla="*/ 53 w 61"/>
                        <a:gd name="T1" fmla="*/ 50 h 58"/>
                        <a:gd name="T2" fmla="*/ 61 w 61"/>
                        <a:gd name="T3" fmla="*/ 29 h 58"/>
                        <a:gd name="T4" fmla="*/ 53 w 61"/>
                        <a:gd name="T5" fmla="*/ 8 h 58"/>
                        <a:gd name="T6" fmla="*/ 31 w 61"/>
                        <a:gd name="T7" fmla="*/ 0 h 58"/>
                        <a:gd name="T8" fmla="*/ 9 w 61"/>
                        <a:gd name="T9" fmla="*/ 8 h 58"/>
                        <a:gd name="T10" fmla="*/ 0 w 61"/>
                        <a:gd name="T11" fmla="*/ 29 h 58"/>
                        <a:gd name="T12" fmla="*/ 9 w 61"/>
                        <a:gd name="T13" fmla="*/ 50 h 58"/>
                        <a:gd name="T14" fmla="*/ 31 w 61"/>
                        <a:gd name="T15" fmla="*/ 58 h 58"/>
                        <a:gd name="T16" fmla="*/ 53 w 61"/>
                        <a:gd name="T17" fmla="*/ 50 h 5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61" h="58">
                          <a:moveTo>
                            <a:pt x="53" y="50"/>
                          </a:moveTo>
                          <a:cubicBezTo>
                            <a:pt x="58" y="45"/>
                            <a:pt x="61" y="38"/>
                            <a:pt x="61" y="29"/>
                          </a:cubicBezTo>
                          <a:cubicBezTo>
                            <a:pt x="61" y="21"/>
                            <a:pt x="58" y="14"/>
                            <a:pt x="53" y="8"/>
                          </a:cubicBezTo>
                          <a:cubicBezTo>
                            <a:pt x="47" y="3"/>
                            <a:pt x="40" y="0"/>
                            <a:pt x="31" y="0"/>
                          </a:cubicBezTo>
                          <a:cubicBezTo>
                            <a:pt x="22" y="0"/>
                            <a:pt x="15" y="3"/>
                            <a:pt x="9" y="8"/>
                          </a:cubicBezTo>
                          <a:cubicBezTo>
                            <a:pt x="3" y="14"/>
                            <a:pt x="0" y="21"/>
                            <a:pt x="0" y="29"/>
                          </a:cubicBezTo>
                          <a:cubicBezTo>
                            <a:pt x="0" y="38"/>
                            <a:pt x="3" y="45"/>
                            <a:pt x="9" y="50"/>
                          </a:cubicBezTo>
                          <a:cubicBezTo>
                            <a:pt x="15" y="56"/>
                            <a:pt x="22" y="58"/>
                            <a:pt x="31" y="58"/>
                          </a:cubicBezTo>
                          <a:cubicBezTo>
                            <a:pt x="40" y="58"/>
                            <a:pt x="47" y="56"/>
                            <a:pt x="53" y="50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  <a:endParaRPr>
                        <a:solidFill>
                          <a:srgbClr val="31C7FC"/>
                        </a:solidFill>
                      </a:endParaRPr>
                    </a:p>
                  </p:txBody>
                </p:sp>
              </p:grpSp>
              <p:grpSp>
                <p:nvGrpSpPr>
                  <p:cNvPr id="23" name="îSḻîḑê">
                    <a:extLst>
                      <a:ext uri="{FF2B5EF4-FFF2-40B4-BE49-F238E27FC236}">
                        <a16:creationId xmlns:a16="http://schemas.microsoft.com/office/drawing/2014/main" id="{8690DC05-4C58-450C-B0B3-69C231C251E1}"/>
                      </a:ext>
                    </a:extLst>
                  </p:cNvPr>
                  <p:cNvGrpSpPr/>
                  <p:nvPr/>
                </p:nvGrpSpPr>
                <p:grpSpPr>
                  <a:xfrm>
                    <a:off x="1462088" y="4997450"/>
                    <a:ext cx="4595813" cy="1035050"/>
                    <a:chOff x="1462088" y="4997450"/>
                    <a:chExt cx="4595813" cy="1035050"/>
                  </a:xfrm>
                  <a:grpFill/>
                </p:grpSpPr>
                <p:sp>
                  <p:nvSpPr>
                    <p:cNvPr id="24" name="îṥḷíḓè">
                      <a:extLst>
                        <a:ext uri="{FF2B5EF4-FFF2-40B4-BE49-F238E27FC236}">
                          <a16:creationId xmlns:a16="http://schemas.microsoft.com/office/drawing/2014/main" id="{789E703D-109A-409A-BF32-2795A7B10ECF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3079750" y="4997450"/>
                      <a:ext cx="204788" cy="196850"/>
                    </a:xfrm>
                    <a:custGeom>
                      <a:avLst/>
                      <a:gdLst>
                        <a:gd name="T0" fmla="*/ 31 w 62"/>
                        <a:gd name="T1" fmla="*/ 60 h 60"/>
                        <a:gd name="T2" fmla="*/ 54 w 62"/>
                        <a:gd name="T3" fmla="*/ 51 h 60"/>
                        <a:gd name="T4" fmla="*/ 62 w 62"/>
                        <a:gd name="T5" fmla="*/ 30 h 60"/>
                        <a:gd name="T6" fmla="*/ 54 w 62"/>
                        <a:gd name="T7" fmla="*/ 9 h 60"/>
                        <a:gd name="T8" fmla="*/ 31 w 62"/>
                        <a:gd name="T9" fmla="*/ 0 h 60"/>
                        <a:gd name="T10" fmla="*/ 9 w 62"/>
                        <a:gd name="T11" fmla="*/ 9 h 60"/>
                        <a:gd name="T12" fmla="*/ 0 w 62"/>
                        <a:gd name="T13" fmla="*/ 30 h 60"/>
                        <a:gd name="T14" fmla="*/ 9 w 62"/>
                        <a:gd name="T15" fmla="*/ 51 h 60"/>
                        <a:gd name="T16" fmla="*/ 31 w 62"/>
                        <a:gd name="T17" fmla="*/ 60 h 6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62" h="60">
                          <a:moveTo>
                            <a:pt x="31" y="60"/>
                          </a:moveTo>
                          <a:cubicBezTo>
                            <a:pt x="40" y="60"/>
                            <a:pt x="48" y="58"/>
                            <a:pt x="54" y="51"/>
                          </a:cubicBezTo>
                          <a:cubicBezTo>
                            <a:pt x="60" y="46"/>
                            <a:pt x="62" y="39"/>
                            <a:pt x="62" y="30"/>
                          </a:cubicBezTo>
                          <a:cubicBezTo>
                            <a:pt x="62" y="22"/>
                            <a:pt x="60" y="15"/>
                            <a:pt x="54" y="9"/>
                          </a:cubicBezTo>
                          <a:cubicBezTo>
                            <a:pt x="48" y="3"/>
                            <a:pt x="40" y="0"/>
                            <a:pt x="31" y="0"/>
                          </a:cubicBezTo>
                          <a:cubicBezTo>
                            <a:pt x="22" y="0"/>
                            <a:pt x="15" y="3"/>
                            <a:pt x="9" y="9"/>
                          </a:cubicBezTo>
                          <a:cubicBezTo>
                            <a:pt x="3" y="15"/>
                            <a:pt x="0" y="22"/>
                            <a:pt x="0" y="30"/>
                          </a:cubicBezTo>
                          <a:cubicBezTo>
                            <a:pt x="0" y="39"/>
                            <a:pt x="3" y="46"/>
                            <a:pt x="9" y="51"/>
                          </a:cubicBezTo>
                          <a:cubicBezTo>
                            <a:pt x="15" y="58"/>
                            <a:pt x="22" y="60"/>
                            <a:pt x="31" y="60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  <a:endParaRPr>
                        <a:solidFill>
                          <a:srgbClr val="31C7FC"/>
                        </a:solidFill>
                      </a:endParaRPr>
                    </a:p>
                  </p:txBody>
                </p:sp>
                <p:sp>
                  <p:nvSpPr>
                    <p:cNvPr id="25" name="ïŝļîdê">
                      <a:extLst>
                        <a:ext uri="{FF2B5EF4-FFF2-40B4-BE49-F238E27FC236}">
                          <a16:creationId xmlns:a16="http://schemas.microsoft.com/office/drawing/2014/main" id="{DB88BE3E-30DC-4C00-BD80-781B88346FE1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4979988" y="5264150"/>
                      <a:ext cx="1077913" cy="747713"/>
                    </a:xfrm>
                    <a:custGeom>
                      <a:avLst/>
                      <a:gdLst>
                        <a:gd name="T0" fmla="*/ 327 w 327"/>
                        <a:gd name="T1" fmla="*/ 227 h 227"/>
                        <a:gd name="T2" fmla="*/ 327 w 327"/>
                        <a:gd name="T3" fmla="*/ 95 h 227"/>
                        <a:gd name="T4" fmla="*/ 305 w 327"/>
                        <a:gd name="T5" fmla="*/ 23 h 227"/>
                        <a:gd name="T6" fmla="*/ 256 w 327"/>
                        <a:gd name="T7" fmla="*/ 1 h 227"/>
                        <a:gd name="T8" fmla="*/ 179 w 327"/>
                        <a:gd name="T9" fmla="*/ 35 h 227"/>
                        <a:gd name="T10" fmla="*/ 121 w 327"/>
                        <a:gd name="T11" fmla="*/ 1 h 227"/>
                        <a:gd name="T12" fmla="*/ 69 w 327"/>
                        <a:gd name="T13" fmla="*/ 15 h 227"/>
                        <a:gd name="T14" fmla="*/ 52 w 327"/>
                        <a:gd name="T15" fmla="*/ 30 h 227"/>
                        <a:gd name="T16" fmla="*/ 50 w 327"/>
                        <a:gd name="T17" fmla="*/ 3 h 227"/>
                        <a:gd name="T18" fmla="*/ 0 w 327"/>
                        <a:gd name="T19" fmla="*/ 3 h 227"/>
                        <a:gd name="T20" fmla="*/ 0 w 327"/>
                        <a:gd name="T21" fmla="*/ 227 h 227"/>
                        <a:gd name="T22" fmla="*/ 56 w 327"/>
                        <a:gd name="T23" fmla="*/ 227 h 227"/>
                        <a:gd name="T24" fmla="*/ 56 w 327"/>
                        <a:gd name="T25" fmla="*/ 91 h 227"/>
                        <a:gd name="T26" fmla="*/ 67 w 327"/>
                        <a:gd name="T27" fmla="*/ 55 h 227"/>
                        <a:gd name="T28" fmla="*/ 101 w 327"/>
                        <a:gd name="T29" fmla="*/ 39 h 227"/>
                        <a:gd name="T30" fmla="*/ 140 w 327"/>
                        <a:gd name="T31" fmla="*/ 92 h 227"/>
                        <a:gd name="T32" fmla="*/ 140 w 327"/>
                        <a:gd name="T33" fmla="*/ 227 h 227"/>
                        <a:gd name="T34" fmla="*/ 192 w 327"/>
                        <a:gd name="T35" fmla="*/ 227 h 227"/>
                        <a:gd name="T36" fmla="*/ 192 w 327"/>
                        <a:gd name="T37" fmla="*/ 95 h 227"/>
                        <a:gd name="T38" fmla="*/ 236 w 327"/>
                        <a:gd name="T39" fmla="*/ 39 h 227"/>
                        <a:gd name="T40" fmla="*/ 275 w 327"/>
                        <a:gd name="T41" fmla="*/ 92 h 227"/>
                        <a:gd name="T42" fmla="*/ 275 w 327"/>
                        <a:gd name="T43" fmla="*/ 227 h 227"/>
                        <a:gd name="T44" fmla="*/ 327 w 327"/>
                        <a:gd name="T45" fmla="*/ 227 h 22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</a:cxnLst>
                      <a:rect l="0" t="0" r="r" b="b"/>
                      <a:pathLst>
                        <a:path w="327" h="227">
                          <a:moveTo>
                            <a:pt x="327" y="227"/>
                          </a:moveTo>
                          <a:cubicBezTo>
                            <a:pt x="327" y="95"/>
                            <a:pt x="327" y="95"/>
                            <a:pt x="327" y="95"/>
                          </a:cubicBezTo>
                          <a:cubicBezTo>
                            <a:pt x="327" y="64"/>
                            <a:pt x="319" y="40"/>
                            <a:pt x="305" y="23"/>
                          </a:cubicBezTo>
                          <a:cubicBezTo>
                            <a:pt x="293" y="9"/>
                            <a:pt x="276" y="1"/>
                            <a:pt x="256" y="1"/>
                          </a:cubicBezTo>
                          <a:cubicBezTo>
                            <a:pt x="226" y="0"/>
                            <a:pt x="201" y="12"/>
                            <a:pt x="179" y="35"/>
                          </a:cubicBezTo>
                          <a:cubicBezTo>
                            <a:pt x="166" y="13"/>
                            <a:pt x="147" y="1"/>
                            <a:pt x="121" y="1"/>
                          </a:cubicBezTo>
                          <a:cubicBezTo>
                            <a:pt x="101" y="0"/>
                            <a:pt x="84" y="5"/>
                            <a:pt x="69" y="15"/>
                          </a:cubicBezTo>
                          <a:cubicBezTo>
                            <a:pt x="61" y="20"/>
                            <a:pt x="56" y="25"/>
                            <a:pt x="52" y="30"/>
                          </a:cubicBezTo>
                          <a:cubicBezTo>
                            <a:pt x="50" y="3"/>
                            <a:pt x="50" y="3"/>
                            <a:pt x="50" y="3"/>
                          </a:cubicBezTo>
                          <a:cubicBezTo>
                            <a:pt x="0" y="3"/>
                            <a:pt x="0" y="3"/>
                            <a:pt x="0" y="3"/>
                          </a:cubicBezTo>
                          <a:cubicBezTo>
                            <a:pt x="0" y="227"/>
                            <a:pt x="0" y="227"/>
                            <a:pt x="0" y="227"/>
                          </a:cubicBezTo>
                          <a:cubicBezTo>
                            <a:pt x="56" y="227"/>
                            <a:pt x="56" y="227"/>
                            <a:pt x="56" y="227"/>
                          </a:cubicBezTo>
                          <a:cubicBezTo>
                            <a:pt x="56" y="91"/>
                            <a:pt x="56" y="91"/>
                            <a:pt x="56" y="91"/>
                          </a:cubicBezTo>
                          <a:cubicBezTo>
                            <a:pt x="57" y="77"/>
                            <a:pt x="60" y="64"/>
                            <a:pt x="67" y="55"/>
                          </a:cubicBezTo>
                          <a:cubicBezTo>
                            <a:pt x="76" y="44"/>
                            <a:pt x="87" y="39"/>
                            <a:pt x="101" y="39"/>
                          </a:cubicBezTo>
                          <a:cubicBezTo>
                            <a:pt x="127" y="39"/>
                            <a:pt x="140" y="56"/>
                            <a:pt x="140" y="92"/>
                          </a:cubicBezTo>
                          <a:cubicBezTo>
                            <a:pt x="140" y="227"/>
                            <a:pt x="140" y="227"/>
                            <a:pt x="140" y="227"/>
                          </a:cubicBezTo>
                          <a:cubicBezTo>
                            <a:pt x="192" y="227"/>
                            <a:pt x="192" y="227"/>
                            <a:pt x="192" y="227"/>
                          </a:cubicBezTo>
                          <a:cubicBezTo>
                            <a:pt x="192" y="95"/>
                            <a:pt x="192" y="95"/>
                            <a:pt x="192" y="95"/>
                          </a:cubicBezTo>
                          <a:cubicBezTo>
                            <a:pt x="192" y="57"/>
                            <a:pt x="207" y="39"/>
                            <a:pt x="236" y="39"/>
                          </a:cubicBezTo>
                          <a:cubicBezTo>
                            <a:pt x="262" y="39"/>
                            <a:pt x="275" y="56"/>
                            <a:pt x="275" y="92"/>
                          </a:cubicBezTo>
                          <a:cubicBezTo>
                            <a:pt x="275" y="227"/>
                            <a:pt x="275" y="227"/>
                            <a:pt x="275" y="227"/>
                          </a:cubicBezTo>
                          <a:cubicBezTo>
                            <a:pt x="327" y="227"/>
                            <a:pt x="327" y="227"/>
                            <a:pt x="327" y="227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  <a:endParaRPr>
                        <a:solidFill>
                          <a:srgbClr val="31C7FC"/>
                        </a:solidFill>
                      </a:endParaRPr>
                    </a:p>
                  </p:txBody>
                </p:sp>
                <p:sp>
                  <p:nvSpPr>
                    <p:cNvPr id="26" name="îṣļiḋe">
                      <a:extLst>
                        <a:ext uri="{FF2B5EF4-FFF2-40B4-BE49-F238E27FC236}">
                          <a16:creationId xmlns:a16="http://schemas.microsoft.com/office/drawing/2014/main" id="{504820A0-3037-4312-B025-048A4C10E9DF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3097213" y="5273675"/>
                      <a:ext cx="171450" cy="738188"/>
                    </a:xfrm>
                    <a:custGeom>
                      <a:avLst/>
                      <a:gdLst>
                        <a:gd name="T0" fmla="*/ 108 w 108"/>
                        <a:gd name="T1" fmla="*/ 0 h 465"/>
                        <a:gd name="T2" fmla="*/ 0 w 108"/>
                        <a:gd name="T3" fmla="*/ 0 h 465"/>
                        <a:gd name="T4" fmla="*/ 0 w 108"/>
                        <a:gd name="T5" fmla="*/ 465 h 465"/>
                        <a:gd name="T6" fmla="*/ 108 w 108"/>
                        <a:gd name="T7" fmla="*/ 465 h 465"/>
                        <a:gd name="T8" fmla="*/ 108 w 108"/>
                        <a:gd name="T9" fmla="*/ 0 h 465"/>
                        <a:gd name="T10" fmla="*/ 108 w 108"/>
                        <a:gd name="T11" fmla="*/ 0 h 46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108" h="465">
                          <a:moveTo>
                            <a:pt x="108" y="0"/>
                          </a:moveTo>
                          <a:lnTo>
                            <a:pt x="0" y="0"/>
                          </a:lnTo>
                          <a:lnTo>
                            <a:pt x="0" y="465"/>
                          </a:lnTo>
                          <a:lnTo>
                            <a:pt x="108" y="465"/>
                          </a:lnTo>
                          <a:lnTo>
                            <a:pt x="108" y="0"/>
                          </a:lnTo>
                          <a:lnTo>
                            <a:pt x="108" y="0"/>
                          </a:ln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  <a:endParaRPr>
                        <a:solidFill>
                          <a:srgbClr val="31C7FC"/>
                        </a:solidFill>
                      </a:endParaRPr>
                    </a:p>
                  </p:txBody>
                </p:sp>
                <p:sp>
                  <p:nvSpPr>
                    <p:cNvPr id="27" name="îṣlïḓè">
                      <a:extLst>
                        <a:ext uri="{FF2B5EF4-FFF2-40B4-BE49-F238E27FC236}">
                          <a16:creationId xmlns:a16="http://schemas.microsoft.com/office/drawing/2014/main" id="{3140C38B-05F6-4902-86DA-025F47E063E2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4122738" y="5254625"/>
                      <a:ext cx="771525" cy="773113"/>
                    </a:xfrm>
                    <a:custGeom>
                      <a:avLst/>
                      <a:gdLst>
                        <a:gd name="T0" fmla="*/ 218 w 234"/>
                        <a:gd name="T1" fmla="*/ 176 h 235"/>
                        <a:gd name="T2" fmla="*/ 234 w 234"/>
                        <a:gd name="T3" fmla="*/ 118 h 235"/>
                        <a:gd name="T4" fmla="*/ 218 w 234"/>
                        <a:gd name="T5" fmla="*/ 59 h 235"/>
                        <a:gd name="T6" fmla="*/ 175 w 234"/>
                        <a:gd name="T7" fmla="*/ 16 h 235"/>
                        <a:gd name="T8" fmla="*/ 115 w 234"/>
                        <a:gd name="T9" fmla="*/ 0 h 235"/>
                        <a:gd name="T10" fmla="*/ 38 w 234"/>
                        <a:gd name="T11" fmla="*/ 31 h 235"/>
                        <a:gd name="T12" fmla="*/ 0 w 234"/>
                        <a:gd name="T13" fmla="*/ 118 h 235"/>
                        <a:gd name="T14" fmla="*/ 34 w 234"/>
                        <a:gd name="T15" fmla="*/ 201 h 235"/>
                        <a:gd name="T16" fmla="*/ 115 w 234"/>
                        <a:gd name="T17" fmla="*/ 235 h 235"/>
                        <a:gd name="T18" fmla="*/ 119 w 234"/>
                        <a:gd name="T19" fmla="*/ 197 h 235"/>
                        <a:gd name="T20" fmla="*/ 74 w 234"/>
                        <a:gd name="T21" fmla="*/ 175 h 235"/>
                        <a:gd name="T22" fmla="*/ 56 w 234"/>
                        <a:gd name="T23" fmla="*/ 118 h 235"/>
                        <a:gd name="T24" fmla="*/ 75 w 234"/>
                        <a:gd name="T25" fmla="*/ 62 h 235"/>
                        <a:gd name="T26" fmla="*/ 119 w 234"/>
                        <a:gd name="T27" fmla="*/ 39 h 235"/>
                        <a:gd name="T28" fmla="*/ 164 w 234"/>
                        <a:gd name="T29" fmla="*/ 62 h 235"/>
                        <a:gd name="T30" fmla="*/ 183 w 234"/>
                        <a:gd name="T31" fmla="*/ 118 h 235"/>
                        <a:gd name="T32" fmla="*/ 164 w 234"/>
                        <a:gd name="T33" fmla="*/ 175 h 235"/>
                        <a:gd name="T34" fmla="*/ 119 w 234"/>
                        <a:gd name="T35" fmla="*/ 197 h 235"/>
                        <a:gd name="T36" fmla="*/ 115 w 234"/>
                        <a:gd name="T37" fmla="*/ 235 h 235"/>
                        <a:gd name="T38" fmla="*/ 175 w 234"/>
                        <a:gd name="T39" fmla="*/ 219 h 235"/>
                        <a:gd name="T40" fmla="*/ 218 w 234"/>
                        <a:gd name="T41" fmla="*/ 176 h 23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</a:cxnLst>
                      <a:rect l="0" t="0" r="r" b="b"/>
                      <a:pathLst>
                        <a:path w="234" h="235">
                          <a:moveTo>
                            <a:pt x="218" y="176"/>
                          </a:moveTo>
                          <a:cubicBezTo>
                            <a:pt x="228" y="158"/>
                            <a:pt x="234" y="138"/>
                            <a:pt x="234" y="118"/>
                          </a:cubicBezTo>
                          <a:cubicBezTo>
                            <a:pt x="234" y="97"/>
                            <a:pt x="228" y="77"/>
                            <a:pt x="218" y="59"/>
                          </a:cubicBezTo>
                          <a:cubicBezTo>
                            <a:pt x="207" y="41"/>
                            <a:pt x="193" y="27"/>
                            <a:pt x="175" y="16"/>
                          </a:cubicBezTo>
                          <a:cubicBezTo>
                            <a:pt x="156" y="6"/>
                            <a:pt x="136" y="0"/>
                            <a:pt x="115" y="0"/>
                          </a:cubicBezTo>
                          <a:cubicBezTo>
                            <a:pt x="86" y="0"/>
                            <a:pt x="60" y="11"/>
                            <a:pt x="38" y="31"/>
                          </a:cubicBezTo>
                          <a:cubicBezTo>
                            <a:pt x="12" y="54"/>
                            <a:pt x="0" y="83"/>
                            <a:pt x="0" y="118"/>
                          </a:cubicBezTo>
                          <a:cubicBezTo>
                            <a:pt x="0" y="150"/>
                            <a:pt x="11" y="178"/>
                            <a:pt x="34" y="201"/>
                          </a:cubicBezTo>
                          <a:cubicBezTo>
                            <a:pt x="56" y="223"/>
                            <a:pt x="84" y="235"/>
                            <a:pt x="115" y="235"/>
                          </a:cubicBezTo>
                          <a:cubicBezTo>
                            <a:pt x="119" y="197"/>
                            <a:pt x="119" y="197"/>
                            <a:pt x="119" y="197"/>
                          </a:cubicBezTo>
                          <a:cubicBezTo>
                            <a:pt x="101" y="197"/>
                            <a:pt x="86" y="189"/>
                            <a:pt x="74" y="175"/>
                          </a:cubicBezTo>
                          <a:cubicBezTo>
                            <a:pt x="63" y="160"/>
                            <a:pt x="56" y="141"/>
                            <a:pt x="56" y="118"/>
                          </a:cubicBezTo>
                          <a:cubicBezTo>
                            <a:pt x="56" y="95"/>
                            <a:pt x="63" y="76"/>
                            <a:pt x="75" y="62"/>
                          </a:cubicBezTo>
                          <a:cubicBezTo>
                            <a:pt x="86" y="47"/>
                            <a:pt x="101" y="39"/>
                            <a:pt x="119" y="39"/>
                          </a:cubicBezTo>
                          <a:cubicBezTo>
                            <a:pt x="138" y="39"/>
                            <a:pt x="153" y="47"/>
                            <a:pt x="164" y="62"/>
                          </a:cubicBezTo>
                          <a:cubicBezTo>
                            <a:pt x="176" y="76"/>
                            <a:pt x="183" y="95"/>
                            <a:pt x="183" y="118"/>
                          </a:cubicBezTo>
                          <a:cubicBezTo>
                            <a:pt x="183" y="141"/>
                            <a:pt x="176" y="160"/>
                            <a:pt x="164" y="175"/>
                          </a:cubicBezTo>
                          <a:cubicBezTo>
                            <a:pt x="153" y="189"/>
                            <a:pt x="137" y="197"/>
                            <a:pt x="119" y="197"/>
                          </a:cubicBezTo>
                          <a:cubicBezTo>
                            <a:pt x="115" y="235"/>
                            <a:pt x="115" y="235"/>
                            <a:pt x="115" y="235"/>
                          </a:cubicBezTo>
                          <a:cubicBezTo>
                            <a:pt x="137" y="235"/>
                            <a:pt x="157" y="230"/>
                            <a:pt x="175" y="219"/>
                          </a:cubicBezTo>
                          <a:cubicBezTo>
                            <a:pt x="193" y="209"/>
                            <a:pt x="207" y="195"/>
                            <a:pt x="218" y="176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  <a:endParaRPr>
                        <a:solidFill>
                          <a:srgbClr val="31C7FC"/>
                        </a:solidFill>
                      </a:endParaRPr>
                    </a:p>
                  </p:txBody>
                </p:sp>
                <p:sp>
                  <p:nvSpPr>
                    <p:cNvPr id="28" name="isḷîḋè">
                      <a:extLst>
                        <a:ext uri="{FF2B5EF4-FFF2-40B4-BE49-F238E27FC236}">
                          <a16:creationId xmlns:a16="http://schemas.microsoft.com/office/drawing/2014/main" id="{BBE4B9BB-A3B0-4320-8A97-7FBB1E6426C5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295525" y="5260975"/>
                      <a:ext cx="660400" cy="750888"/>
                    </a:xfrm>
                    <a:custGeom>
                      <a:avLst/>
                      <a:gdLst>
                        <a:gd name="T0" fmla="*/ 177 w 200"/>
                        <a:gd name="T1" fmla="*/ 23 h 228"/>
                        <a:gd name="T2" fmla="*/ 123 w 200"/>
                        <a:gd name="T3" fmla="*/ 1 h 228"/>
                        <a:gd name="T4" fmla="*/ 67 w 200"/>
                        <a:gd name="T5" fmla="*/ 15 h 228"/>
                        <a:gd name="T6" fmla="*/ 51 w 200"/>
                        <a:gd name="T7" fmla="*/ 30 h 228"/>
                        <a:gd name="T8" fmla="*/ 49 w 200"/>
                        <a:gd name="T9" fmla="*/ 4 h 228"/>
                        <a:gd name="T10" fmla="*/ 0 w 200"/>
                        <a:gd name="T11" fmla="*/ 4 h 228"/>
                        <a:gd name="T12" fmla="*/ 0 w 200"/>
                        <a:gd name="T13" fmla="*/ 228 h 228"/>
                        <a:gd name="T14" fmla="*/ 57 w 200"/>
                        <a:gd name="T15" fmla="*/ 228 h 228"/>
                        <a:gd name="T16" fmla="*/ 57 w 200"/>
                        <a:gd name="T17" fmla="*/ 92 h 228"/>
                        <a:gd name="T18" fmla="*/ 69 w 200"/>
                        <a:gd name="T19" fmla="*/ 54 h 228"/>
                        <a:gd name="T20" fmla="*/ 105 w 200"/>
                        <a:gd name="T21" fmla="*/ 39 h 228"/>
                        <a:gd name="T22" fmla="*/ 139 w 200"/>
                        <a:gd name="T23" fmla="*/ 57 h 228"/>
                        <a:gd name="T24" fmla="*/ 148 w 200"/>
                        <a:gd name="T25" fmla="*/ 92 h 228"/>
                        <a:gd name="T26" fmla="*/ 148 w 200"/>
                        <a:gd name="T27" fmla="*/ 228 h 228"/>
                        <a:gd name="T28" fmla="*/ 200 w 200"/>
                        <a:gd name="T29" fmla="*/ 228 h 228"/>
                        <a:gd name="T30" fmla="*/ 200 w 200"/>
                        <a:gd name="T31" fmla="*/ 96 h 228"/>
                        <a:gd name="T32" fmla="*/ 177 w 200"/>
                        <a:gd name="T33" fmla="*/ 23 h 22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</a:cxnLst>
                      <a:rect l="0" t="0" r="r" b="b"/>
                      <a:pathLst>
                        <a:path w="200" h="228">
                          <a:moveTo>
                            <a:pt x="177" y="23"/>
                          </a:moveTo>
                          <a:cubicBezTo>
                            <a:pt x="163" y="9"/>
                            <a:pt x="145" y="1"/>
                            <a:pt x="123" y="1"/>
                          </a:cubicBezTo>
                          <a:cubicBezTo>
                            <a:pt x="100" y="0"/>
                            <a:pt x="81" y="5"/>
                            <a:pt x="67" y="15"/>
                          </a:cubicBezTo>
                          <a:cubicBezTo>
                            <a:pt x="59" y="20"/>
                            <a:pt x="54" y="25"/>
                            <a:pt x="51" y="30"/>
                          </a:cubicBezTo>
                          <a:cubicBezTo>
                            <a:pt x="49" y="4"/>
                            <a:pt x="49" y="4"/>
                            <a:pt x="49" y="4"/>
                          </a:cubicBezTo>
                          <a:cubicBezTo>
                            <a:pt x="0" y="4"/>
                            <a:pt x="0" y="4"/>
                            <a:pt x="0" y="4"/>
                          </a:cubicBezTo>
                          <a:cubicBezTo>
                            <a:pt x="0" y="228"/>
                            <a:pt x="0" y="228"/>
                            <a:pt x="0" y="228"/>
                          </a:cubicBezTo>
                          <a:cubicBezTo>
                            <a:pt x="57" y="228"/>
                            <a:pt x="57" y="228"/>
                            <a:pt x="57" y="228"/>
                          </a:cubicBezTo>
                          <a:cubicBezTo>
                            <a:pt x="57" y="92"/>
                            <a:pt x="57" y="92"/>
                            <a:pt x="57" y="92"/>
                          </a:cubicBezTo>
                          <a:cubicBezTo>
                            <a:pt x="57" y="77"/>
                            <a:pt x="60" y="64"/>
                            <a:pt x="69" y="54"/>
                          </a:cubicBezTo>
                          <a:cubicBezTo>
                            <a:pt x="77" y="44"/>
                            <a:pt x="90" y="39"/>
                            <a:pt x="105" y="39"/>
                          </a:cubicBezTo>
                          <a:cubicBezTo>
                            <a:pt x="120" y="39"/>
                            <a:pt x="131" y="45"/>
                            <a:pt x="139" y="57"/>
                          </a:cubicBezTo>
                          <a:cubicBezTo>
                            <a:pt x="145" y="66"/>
                            <a:pt x="148" y="78"/>
                            <a:pt x="148" y="92"/>
                          </a:cubicBezTo>
                          <a:cubicBezTo>
                            <a:pt x="148" y="228"/>
                            <a:pt x="148" y="228"/>
                            <a:pt x="148" y="228"/>
                          </a:cubicBezTo>
                          <a:cubicBezTo>
                            <a:pt x="200" y="228"/>
                            <a:pt x="200" y="228"/>
                            <a:pt x="200" y="228"/>
                          </a:cubicBezTo>
                          <a:cubicBezTo>
                            <a:pt x="200" y="96"/>
                            <a:pt x="200" y="96"/>
                            <a:pt x="200" y="96"/>
                          </a:cubicBezTo>
                          <a:cubicBezTo>
                            <a:pt x="200" y="64"/>
                            <a:pt x="192" y="40"/>
                            <a:pt x="177" y="23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  <a:endParaRPr>
                        <a:solidFill>
                          <a:srgbClr val="31C7FC"/>
                        </a:solidFill>
                      </a:endParaRPr>
                    </a:p>
                  </p:txBody>
                </p:sp>
                <p:sp>
                  <p:nvSpPr>
                    <p:cNvPr id="29" name="íṣlïďê">
                      <a:extLst>
                        <a:ext uri="{FF2B5EF4-FFF2-40B4-BE49-F238E27FC236}">
                          <a16:creationId xmlns:a16="http://schemas.microsoft.com/office/drawing/2014/main" id="{3EE56CC8-6DE0-497A-9734-424230989B51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1462088" y="5273675"/>
                      <a:ext cx="685800" cy="750888"/>
                    </a:xfrm>
                    <a:custGeom>
                      <a:avLst/>
                      <a:gdLst>
                        <a:gd name="T0" fmla="*/ 208 w 208"/>
                        <a:gd name="T1" fmla="*/ 0 h 228"/>
                        <a:gd name="T2" fmla="*/ 152 w 208"/>
                        <a:gd name="T3" fmla="*/ 0 h 228"/>
                        <a:gd name="T4" fmla="*/ 152 w 208"/>
                        <a:gd name="T5" fmla="*/ 136 h 228"/>
                        <a:gd name="T6" fmla="*/ 139 w 208"/>
                        <a:gd name="T7" fmla="*/ 173 h 228"/>
                        <a:gd name="T8" fmla="*/ 103 w 208"/>
                        <a:gd name="T9" fmla="*/ 189 h 228"/>
                        <a:gd name="T10" fmla="*/ 67 w 208"/>
                        <a:gd name="T11" fmla="*/ 171 h 228"/>
                        <a:gd name="T12" fmla="*/ 56 w 208"/>
                        <a:gd name="T13" fmla="*/ 136 h 228"/>
                        <a:gd name="T14" fmla="*/ 56 w 208"/>
                        <a:gd name="T15" fmla="*/ 0 h 228"/>
                        <a:gd name="T16" fmla="*/ 0 w 208"/>
                        <a:gd name="T17" fmla="*/ 0 h 228"/>
                        <a:gd name="T18" fmla="*/ 0 w 208"/>
                        <a:gd name="T19" fmla="*/ 132 h 228"/>
                        <a:gd name="T20" fmla="*/ 27 w 208"/>
                        <a:gd name="T21" fmla="*/ 205 h 228"/>
                        <a:gd name="T22" fmla="*/ 85 w 208"/>
                        <a:gd name="T23" fmla="*/ 227 h 228"/>
                        <a:gd name="T24" fmla="*/ 141 w 208"/>
                        <a:gd name="T25" fmla="*/ 213 h 228"/>
                        <a:gd name="T26" fmla="*/ 156 w 208"/>
                        <a:gd name="T27" fmla="*/ 198 h 228"/>
                        <a:gd name="T28" fmla="*/ 159 w 208"/>
                        <a:gd name="T29" fmla="*/ 224 h 228"/>
                        <a:gd name="T30" fmla="*/ 208 w 208"/>
                        <a:gd name="T31" fmla="*/ 224 h 228"/>
                        <a:gd name="T32" fmla="*/ 208 w 208"/>
                        <a:gd name="T33" fmla="*/ 0 h 22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</a:cxnLst>
                      <a:rect l="0" t="0" r="r" b="b"/>
                      <a:pathLst>
                        <a:path w="208" h="228">
                          <a:moveTo>
                            <a:pt x="208" y="0"/>
                          </a:moveTo>
                          <a:cubicBezTo>
                            <a:pt x="152" y="0"/>
                            <a:pt x="152" y="0"/>
                            <a:pt x="152" y="0"/>
                          </a:cubicBezTo>
                          <a:cubicBezTo>
                            <a:pt x="152" y="136"/>
                            <a:pt x="152" y="136"/>
                            <a:pt x="152" y="136"/>
                          </a:cubicBezTo>
                          <a:cubicBezTo>
                            <a:pt x="151" y="151"/>
                            <a:pt x="147" y="164"/>
                            <a:pt x="139" y="173"/>
                          </a:cubicBezTo>
                          <a:cubicBezTo>
                            <a:pt x="130" y="183"/>
                            <a:pt x="118" y="189"/>
                            <a:pt x="103" y="189"/>
                          </a:cubicBezTo>
                          <a:cubicBezTo>
                            <a:pt x="88" y="189"/>
                            <a:pt x="76" y="183"/>
                            <a:pt x="67" y="171"/>
                          </a:cubicBezTo>
                          <a:cubicBezTo>
                            <a:pt x="60" y="161"/>
                            <a:pt x="56" y="149"/>
                            <a:pt x="56" y="136"/>
                          </a:cubicBezTo>
                          <a:cubicBezTo>
                            <a:pt x="56" y="0"/>
                            <a:pt x="56" y="0"/>
                            <a:pt x="56" y="0"/>
                          </a:cubicBezTo>
                          <a:cubicBezTo>
                            <a:pt x="0" y="0"/>
                            <a:pt x="0" y="0"/>
                            <a:pt x="0" y="0"/>
                          </a:cubicBezTo>
                          <a:cubicBezTo>
                            <a:pt x="0" y="132"/>
                            <a:pt x="0" y="132"/>
                            <a:pt x="0" y="132"/>
                          </a:cubicBezTo>
                          <a:cubicBezTo>
                            <a:pt x="0" y="164"/>
                            <a:pt x="9" y="188"/>
                            <a:pt x="27" y="205"/>
                          </a:cubicBezTo>
                          <a:cubicBezTo>
                            <a:pt x="43" y="220"/>
                            <a:pt x="62" y="227"/>
                            <a:pt x="85" y="227"/>
                          </a:cubicBezTo>
                          <a:cubicBezTo>
                            <a:pt x="108" y="228"/>
                            <a:pt x="126" y="222"/>
                            <a:pt x="141" y="213"/>
                          </a:cubicBezTo>
                          <a:cubicBezTo>
                            <a:pt x="156" y="198"/>
                            <a:pt x="156" y="198"/>
                            <a:pt x="156" y="198"/>
                          </a:cubicBezTo>
                          <a:cubicBezTo>
                            <a:pt x="159" y="224"/>
                            <a:pt x="159" y="224"/>
                            <a:pt x="159" y="224"/>
                          </a:cubicBezTo>
                          <a:cubicBezTo>
                            <a:pt x="208" y="224"/>
                            <a:pt x="208" y="224"/>
                            <a:pt x="208" y="224"/>
                          </a:cubicBezTo>
                          <a:cubicBezTo>
                            <a:pt x="208" y="0"/>
                            <a:pt x="208" y="0"/>
                            <a:pt x="208" y="0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  <a:endParaRPr>
                        <a:solidFill>
                          <a:srgbClr val="31C7FC"/>
                        </a:solidFill>
                      </a:endParaRPr>
                    </a:p>
                  </p:txBody>
                </p:sp>
                <p:sp>
                  <p:nvSpPr>
                    <p:cNvPr id="30" name="ísḷiďe">
                      <a:extLst>
                        <a:ext uri="{FF2B5EF4-FFF2-40B4-BE49-F238E27FC236}">
                          <a16:creationId xmlns:a16="http://schemas.microsoft.com/office/drawing/2014/main" id="{D9042D1B-1264-4B86-9663-D7FECAEE911B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3397250" y="5257800"/>
                      <a:ext cx="708025" cy="774700"/>
                    </a:xfrm>
                    <a:custGeom>
                      <a:avLst/>
                      <a:gdLst>
                        <a:gd name="T0" fmla="*/ 215 w 215"/>
                        <a:gd name="T1" fmla="*/ 50 h 235"/>
                        <a:gd name="T2" fmla="*/ 177 w 215"/>
                        <a:gd name="T3" fmla="*/ 16 h 235"/>
                        <a:gd name="T4" fmla="*/ 117 w 215"/>
                        <a:gd name="T5" fmla="*/ 0 h 235"/>
                        <a:gd name="T6" fmla="*/ 39 w 215"/>
                        <a:gd name="T7" fmla="*/ 31 h 235"/>
                        <a:gd name="T8" fmla="*/ 0 w 215"/>
                        <a:gd name="T9" fmla="*/ 118 h 235"/>
                        <a:gd name="T10" fmla="*/ 34 w 215"/>
                        <a:gd name="T11" fmla="*/ 200 h 235"/>
                        <a:gd name="T12" fmla="*/ 117 w 215"/>
                        <a:gd name="T13" fmla="*/ 235 h 235"/>
                        <a:gd name="T14" fmla="*/ 178 w 215"/>
                        <a:gd name="T15" fmla="*/ 219 h 235"/>
                        <a:gd name="T16" fmla="*/ 215 w 215"/>
                        <a:gd name="T17" fmla="*/ 185 h 235"/>
                        <a:gd name="T18" fmla="*/ 173 w 215"/>
                        <a:gd name="T19" fmla="*/ 155 h 235"/>
                        <a:gd name="T20" fmla="*/ 163 w 215"/>
                        <a:gd name="T21" fmla="*/ 172 h 235"/>
                        <a:gd name="T22" fmla="*/ 118 w 215"/>
                        <a:gd name="T23" fmla="*/ 193 h 235"/>
                        <a:gd name="T24" fmla="*/ 74 w 215"/>
                        <a:gd name="T25" fmla="*/ 172 h 235"/>
                        <a:gd name="T26" fmla="*/ 56 w 215"/>
                        <a:gd name="T27" fmla="*/ 117 h 235"/>
                        <a:gd name="T28" fmla="*/ 74 w 215"/>
                        <a:gd name="T29" fmla="*/ 63 h 235"/>
                        <a:gd name="T30" fmla="*/ 119 w 215"/>
                        <a:gd name="T31" fmla="*/ 42 h 235"/>
                        <a:gd name="T32" fmla="*/ 163 w 215"/>
                        <a:gd name="T33" fmla="*/ 63 h 235"/>
                        <a:gd name="T34" fmla="*/ 173 w 215"/>
                        <a:gd name="T35" fmla="*/ 80 h 235"/>
                        <a:gd name="T36" fmla="*/ 215 w 215"/>
                        <a:gd name="T37" fmla="*/ 50 h 23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</a:cxnLst>
                      <a:rect l="0" t="0" r="r" b="b"/>
                      <a:pathLst>
                        <a:path w="215" h="235">
                          <a:moveTo>
                            <a:pt x="215" y="50"/>
                          </a:moveTo>
                          <a:cubicBezTo>
                            <a:pt x="205" y="36"/>
                            <a:pt x="193" y="24"/>
                            <a:pt x="177" y="16"/>
                          </a:cubicBezTo>
                          <a:cubicBezTo>
                            <a:pt x="158" y="5"/>
                            <a:pt x="138" y="0"/>
                            <a:pt x="117" y="0"/>
                          </a:cubicBezTo>
                          <a:cubicBezTo>
                            <a:pt x="87" y="0"/>
                            <a:pt x="61" y="10"/>
                            <a:pt x="39" y="31"/>
                          </a:cubicBezTo>
                          <a:cubicBezTo>
                            <a:pt x="13" y="54"/>
                            <a:pt x="0" y="83"/>
                            <a:pt x="0" y="118"/>
                          </a:cubicBezTo>
                          <a:cubicBezTo>
                            <a:pt x="0" y="150"/>
                            <a:pt x="12" y="178"/>
                            <a:pt x="34" y="200"/>
                          </a:cubicBezTo>
                          <a:cubicBezTo>
                            <a:pt x="57" y="223"/>
                            <a:pt x="85" y="235"/>
                            <a:pt x="117" y="235"/>
                          </a:cubicBezTo>
                          <a:cubicBezTo>
                            <a:pt x="139" y="235"/>
                            <a:pt x="159" y="230"/>
                            <a:pt x="178" y="219"/>
                          </a:cubicBezTo>
                          <a:cubicBezTo>
                            <a:pt x="193" y="210"/>
                            <a:pt x="206" y="200"/>
                            <a:pt x="215" y="185"/>
                          </a:cubicBezTo>
                          <a:cubicBezTo>
                            <a:pt x="173" y="155"/>
                            <a:pt x="173" y="155"/>
                            <a:pt x="173" y="155"/>
                          </a:cubicBezTo>
                          <a:cubicBezTo>
                            <a:pt x="170" y="161"/>
                            <a:pt x="167" y="167"/>
                            <a:pt x="163" y="172"/>
                          </a:cubicBezTo>
                          <a:cubicBezTo>
                            <a:pt x="151" y="186"/>
                            <a:pt x="136" y="193"/>
                            <a:pt x="118" y="193"/>
                          </a:cubicBezTo>
                          <a:cubicBezTo>
                            <a:pt x="100" y="193"/>
                            <a:pt x="85" y="186"/>
                            <a:pt x="74" y="172"/>
                          </a:cubicBezTo>
                          <a:cubicBezTo>
                            <a:pt x="62" y="158"/>
                            <a:pt x="56" y="140"/>
                            <a:pt x="56" y="117"/>
                          </a:cubicBezTo>
                          <a:cubicBezTo>
                            <a:pt x="56" y="95"/>
                            <a:pt x="63" y="77"/>
                            <a:pt x="74" y="63"/>
                          </a:cubicBezTo>
                          <a:cubicBezTo>
                            <a:pt x="86" y="49"/>
                            <a:pt x="100" y="42"/>
                            <a:pt x="119" y="42"/>
                          </a:cubicBezTo>
                          <a:cubicBezTo>
                            <a:pt x="136" y="42"/>
                            <a:pt x="151" y="49"/>
                            <a:pt x="163" y="63"/>
                          </a:cubicBezTo>
                          <a:cubicBezTo>
                            <a:pt x="167" y="67"/>
                            <a:pt x="170" y="73"/>
                            <a:pt x="173" y="80"/>
                          </a:cubicBezTo>
                          <a:cubicBezTo>
                            <a:pt x="215" y="50"/>
                            <a:pt x="215" y="50"/>
                            <a:pt x="215" y="50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  <a:endParaRPr>
                        <a:solidFill>
                          <a:srgbClr val="31C7FC"/>
                        </a:solidFill>
                      </a:endParaRPr>
                    </a:p>
                  </p:txBody>
                </p:sp>
              </p:grpSp>
            </p:grpSp>
            <p:grpSp>
              <p:nvGrpSpPr>
                <p:cNvPr id="9" name="í$ḻiḋe">
                  <a:extLst>
                    <a:ext uri="{FF2B5EF4-FFF2-40B4-BE49-F238E27FC236}">
                      <a16:creationId xmlns:a16="http://schemas.microsoft.com/office/drawing/2014/main" id="{FAFAFED7-7FD6-4A2B-9D2E-CE98CABEA9EB}"/>
                    </a:ext>
                  </a:extLst>
                </p:cNvPr>
                <p:cNvGrpSpPr/>
                <p:nvPr/>
              </p:nvGrpSpPr>
              <p:grpSpPr>
                <a:xfrm>
                  <a:off x="6142148" y="4029336"/>
                  <a:ext cx="1477273" cy="350598"/>
                  <a:chOff x="6245225" y="5092700"/>
                  <a:chExt cx="4040188" cy="958850"/>
                </a:xfrm>
                <a:grpFill/>
              </p:grpSpPr>
              <p:sp>
                <p:nvSpPr>
                  <p:cNvPr id="14" name="i$ḷîḋé">
                    <a:extLst>
                      <a:ext uri="{FF2B5EF4-FFF2-40B4-BE49-F238E27FC236}">
                        <a16:creationId xmlns:a16="http://schemas.microsoft.com/office/drawing/2014/main" id="{FAE7CA08-C8B8-49A5-AD3B-494E4520F5F1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245225" y="5099050"/>
                    <a:ext cx="881063" cy="946150"/>
                  </a:xfrm>
                  <a:custGeom>
                    <a:avLst/>
                    <a:gdLst>
                      <a:gd name="T0" fmla="*/ 555 w 555"/>
                      <a:gd name="T1" fmla="*/ 507 h 596"/>
                      <a:gd name="T2" fmla="*/ 555 w 555"/>
                      <a:gd name="T3" fmla="*/ 75 h 596"/>
                      <a:gd name="T4" fmla="*/ 314 w 555"/>
                      <a:gd name="T5" fmla="*/ 75 h 596"/>
                      <a:gd name="T6" fmla="*/ 314 w 555"/>
                      <a:gd name="T7" fmla="*/ 143 h 596"/>
                      <a:gd name="T8" fmla="*/ 484 w 555"/>
                      <a:gd name="T9" fmla="*/ 143 h 596"/>
                      <a:gd name="T10" fmla="*/ 484 w 555"/>
                      <a:gd name="T11" fmla="*/ 438 h 596"/>
                      <a:gd name="T12" fmla="*/ 314 w 555"/>
                      <a:gd name="T13" fmla="*/ 438 h 596"/>
                      <a:gd name="T14" fmla="*/ 314 w 555"/>
                      <a:gd name="T15" fmla="*/ 143 h 596"/>
                      <a:gd name="T16" fmla="*/ 314 w 555"/>
                      <a:gd name="T17" fmla="*/ 75 h 596"/>
                      <a:gd name="T18" fmla="*/ 314 w 555"/>
                      <a:gd name="T19" fmla="*/ 0 h 596"/>
                      <a:gd name="T20" fmla="*/ 244 w 555"/>
                      <a:gd name="T21" fmla="*/ 0 h 596"/>
                      <a:gd name="T22" fmla="*/ 244 w 555"/>
                      <a:gd name="T23" fmla="*/ 75 h 596"/>
                      <a:gd name="T24" fmla="*/ 244 w 555"/>
                      <a:gd name="T25" fmla="*/ 143 h 596"/>
                      <a:gd name="T26" fmla="*/ 244 w 555"/>
                      <a:gd name="T27" fmla="*/ 438 h 596"/>
                      <a:gd name="T28" fmla="*/ 69 w 555"/>
                      <a:gd name="T29" fmla="*/ 438 h 596"/>
                      <a:gd name="T30" fmla="*/ 69 w 555"/>
                      <a:gd name="T31" fmla="*/ 143 h 596"/>
                      <a:gd name="T32" fmla="*/ 244 w 555"/>
                      <a:gd name="T33" fmla="*/ 143 h 596"/>
                      <a:gd name="T34" fmla="*/ 244 w 555"/>
                      <a:gd name="T35" fmla="*/ 75 h 596"/>
                      <a:gd name="T36" fmla="*/ 0 w 555"/>
                      <a:gd name="T37" fmla="*/ 75 h 596"/>
                      <a:gd name="T38" fmla="*/ 0 w 555"/>
                      <a:gd name="T39" fmla="*/ 507 h 596"/>
                      <a:gd name="T40" fmla="*/ 244 w 555"/>
                      <a:gd name="T41" fmla="*/ 507 h 596"/>
                      <a:gd name="T42" fmla="*/ 244 w 555"/>
                      <a:gd name="T43" fmla="*/ 596 h 596"/>
                      <a:gd name="T44" fmla="*/ 314 w 555"/>
                      <a:gd name="T45" fmla="*/ 596 h 596"/>
                      <a:gd name="T46" fmla="*/ 314 w 555"/>
                      <a:gd name="T47" fmla="*/ 507 h 596"/>
                      <a:gd name="T48" fmla="*/ 555 w 555"/>
                      <a:gd name="T49" fmla="*/ 507 h 596"/>
                      <a:gd name="T50" fmla="*/ 555 w 555"/>
                      <a:gd name="T51" fmla="*/ 507 h 59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555" h="596">
                        <a:moveTo>
                          <a:pt x="555" y="507"/>
                        </a:moveTo>
                        <a:lnTo>
                          <a:pt x="555" y="75"/>
                        </a:lnTo>
                        <a:lnTo>
                          <a:pt x="314" y="75"/>
                        </a:lnTo>
                        <a:lnTo>
                          <a:pt x="314" y="143"/>
                        </a:lnTo>
                        <a:lnTo>
                          <a:pt x="484" y="143"/>
                        </a:lnTo>
                        <a:lnTo>
                          <a:pt x="484" y="438"/>
                        </a:lnTo>
                        <a:lnTo>
                          <a:pt x="314" y="438"/>
                        </a:lnTo>
                        <a:lnTo>
                          <a:pt x="314" y="143"/>
                        </a:lnTo>
                        <a:lnTo>
                          <a:pt x="314" y="75"/>
                        </a:lnTo>
                        <a:lnTo>
                          <a:pt x="314" y="0"/>
                        </a:lnTo>
                        <a:lnTo>
                          <a:pt x="244" y="0"/>
                        </a:lnTo>
                        <a:lnTo>
                          <a:pt x="244" y="75"/>
                        </a:lnTo>
                        <a:lnTo>
                          <a:pt x="244" y="143"/>
                        </a:lnTo>
                        <a:lnTo>
                          <a:pt x="244" y="438"/>
                        </a:lnTo>
                        <a:lnTo>
                          <a:pt x="69" y="438"/>
                        </a:lnTo>
                        <a:lnTo>
                          <a:pt x="69" y="143"/>
                        </a:lnTo>
                        <a:lnTo>
                          <a:pt x="244" y="143"/>
                        </a:lnTo>
                        <a:lnTo>
                          <a:pt x="244" y="75"/>
                        </a:lnTo>
                        <a:lnTo>
                          <a:pt x="0" y="75"/>
                        </a:lnTo>
                        <a:lnTo>
                          <a:pt x="0" y="507"/>
                        </a:lnTo>
                        <a:lnTo>
                          <a:pt x="244" y="507"/>
                        </a:lnTo>
                        <a:lnTo>
                          <a:pt x="244" y="596"/>
                        </a:lnTo>
                        <a:lnTo>
                          <a:pt x="314" y="596"/>
                        </a:lnTo>
                        <a:lnTo>
                          <a:pt x="314" y="507"/>
                        </a:lnTo>
                        <a:lnTo>
                          <a:pt x="555" y="507"/>
                        </a:lnTo>
                        <a:lnTo>
                          <a:pt x="555" y="507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5" name="ïśḻîďé">
                    <a:extLst>
                      <a:ext uri="{FF2B5EF4-FFF2-40B4-BE49-F238E27FC236}">
                        <a16:creationId xmlns:a16="http://schemas.microsoft.com/office/drawing/2014/main" id="{9B0AD0C9-1452-4B55-916C-64DEF14025BB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8647113" y="5092700"/>
                    <a:ext cx="585788" cy="958850"/>
                  </a:xfrm>
                  <a:custGeom>
                    <a:avLst/>
                    <a:gdLst>
                      <a:gd name="T0" fmla="*/ 125 w 178"/>
                      <a:gd name="T1" fmla="*/ 1 h 291"/>
                      <a:gd name="T2" fmla="*/ 122 w 178"/>
                      <a:gd name="T3" fmla="*/ 9 h 291"/>
                      <a:gd name="T4" fmla="*/ 93 w 178"/>
                      <a:gd name="T5" fmla="*/ 66 h 291"/>
                      <a:gd name="T6" fmla="*/ 93 w 178"/>
                      <a:gd name="T7" fmla="*/ 66 h 291"/>
                      <a:gd name="T8" fmla="*/ 64 w 178"/>
                      <a:gd name="T9" fmla="*/ 66 h 291"/>
                      <a:gd name="T10" fmla="*/ 84 w 178"/>
                      <a:gd name="T11" fmla="*/ 56 h 291"/>
                      <a:gd name="T12" fmla="*/ 52 w 178"/>
                      <a:gd name="T13" fmla="*/ 0 h 291"/>
                      <a:gd name="T14" fmla="*/ 25 w 178"/>
                      <a:gd name="T15" fmla="*/ 13 h 291"/>
                      <a:gd name="T16" fmla="*/ 53 w 178"/>
                      <a:gd name="T17" fmla="*/ 66 h 291"/>
                      <a:gd name="T18" fmla="*/ 12 w 178"/>
                      <a:gd name="T19" fmla="*/ 66 h 291"/>
                      <a:gd name="T20" fmla="*/ 12 w 178"/>
                      <a:gd name="T21" fmla="*/ 95 h 291"/>
                      <a:gd name="T22" fmla="*/ 75 w 178"/>
                      <a:gd name="T23" fmla="*/ 95 h 291"/>
                      <a:gd name="T24" fmla="*/ 75 w 178"/>
                      <a:gd name="T25" fmla="*/ 104 h 291"/>
                      <a:gd name="T26" fmla="*/ 73 w 178"/>
                      <a:gd name="T27" fmla="*/ 135 h 291"/>
                      <a:gd name="T28" fmla="*/ 73 w 178"/>
                      <a:gd name="T29" fmla="*/ 136 h 291"/>
                      <a:gd name="T30" fmla="*/ 13 w 178"/>
                      <a:gd name="T31" fmla="*/ 137 h 291"/>
                      <a:gd name="T32" fmla="*/ 13 w 178"/>
                      <a:gd name="T33" fmla="*/ 165 h 291"/>
                      <a:gd name="T34" fmla="*/ 68 w 178"/>
                      <a:gd name="T35" fmla="*/ 165 h 291"/>
                      <a:gd name="T36" fmla="*/ 68 w 178"/>
                      <a:gd name="T37" fmla="*/ 166 h 291"/>
                      <a:gd name="T38" fmla="*/ 54 w 178"/>
                      <a:gd name="T39" fmla="*/ 200 h 291"/>
                      <a:gd name="T40" fmla="*/ 13 w 178"/>
                      <a:gd name="T41" fmla="*/ 260 h 291"/>
                      <a:gd name="T42" fmla="*/ 12 w 178"/>
                      <a:gd name="T43" fmla="*/ 262 h 291"/>
                      <a:gd name="T44" fmla="*/ 0 w 178"/>
                      <a:gd name="T45" fmla="*/ 274 h 291"/>
                      <a:gd name="T46" fmla="*/ 30 w 178"/>
                      <a:gd name="T47" fmla="*/ 291 h 291"/>
                      <a:gd name="T48" fmla="*/ 89 w 178"/>
                      <a:gd name="T49" fmla="*/ 187 h 291"/>
                      <a:gd name="T50" fmla="*/ 90 w 178"/>
                      <a:gd name="T51" fmla="*/ 185 h 291"/>
                      <a:gd name="T52" fmla="*/ 90 w 178"/>
                      <a:gd name="T53" fmla="*/ 187 h 291"/>
                      <a:gd name="T54" fmla="*/ 151 w 178"/>
                      <a:gd name="T55" fmla="*/ 291 h 291"/>
                      <a:gd name="T56" fmla="*/ 178 w 178"/>
                      <a:gd name="T57" fmla="*/ 266 h 291"/>
                      <a:gd name="T58" fmla="*/ 178 w 178"/>
                      <a:gd name="T59" fmla="*/ 265 h 291"/>
                      <a:gd name="T60" fmla="*/ 150 w 178"/>
                      <a:gd name="T61" fmla="*/ 242 h 291"/>
                      <a:gd name="T62" fmla="*/ 111 w 178"/>
                      <a:gd name="T63" fmla="*/ 166 h 291"/>
                      <a:gd name="T64" fmla="*/ 111 w 178"/>
                      <a:gd name="T65" fmla="*/ 165 h 291"/>
                      <a:gd name="T66" fmla="*/ 167 w 178"/>
                      <a:gd name="T67" fmla="*/ 165 h 291"/>
                      <a:gd name="T68" fmla="*/ 167 w 178"/>
                      <a:gd name="T69" fmla="*/ 136 h 291"/>
                      <a:gd name="T70" fmla="*/ 106 w 178"/>
                      <a:gd name="T71" fmla="*/ 136 h 291"/>
                      <a:gd name="T72" fmla="*/ 106 w 178"/>
                      <a:gd name="T73" fmla="*/ 135 h 291"/>
                      <a:gd name="T74" fmla="*/ 105 w 178"/>
                      <a:gd name="T75" fmla="*/ 109 h 291"/>
                      <a:gd name="T76" fmla="*/ 106 w 178"/>
                      <a:gd name="T77" fmla="*/ 95 h 291"/>
                      <a:gd name="T78" fmla="*/ 162 w 178"/>
                      <a:gd name="T79" fmla="*/ 95 h 291"/>
                      <a:gd name="T80" fmla="*/ 162 w 178"/>
                      <a:gd name="T81" fmla="*/ 66 h 291"/>
                      <a:gd name="T82" fmla="*/ 122 w 178"/>
                      <a:gd name="T83" fmla="*/ 66 h 291"/>
                      <a:gd name="T84" fmla="*/ 156 w 178"/>
                      <a:gd name="T85" fmla="*/ 12 h 291"/>
                      <a:gd name="T86" fmla="*/ 125 w 178"/>
                      <a:gd name="T87" fmla="*/ 0 h 291"/>
                      <a:gd name="T88" fmla="*/ 125 w 178"/>
                      <a:gd name="T89" fmla="*/ 1 h 29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</a:cxnLst>
                    <a:rect l="0" t="0" r="r" b="b"/>
                    <a:pathLst>
                      <a:path w="178" h="291">
                        <a:moveTo>
                          <a:pt x="125" y="1"/>
                        </a:moveTo>
                        <a:cubicBezTo>
                          <a:pt x="122" y="9"/>
                          <a:pt x="122" y="9"/>
                          <a:pt x="122" y="9"/>
                        </a:cubicBezTo>
                        <a:cubicBezTo>
                          <a:pt x="118" y="21"/>
                          <a:pt x="108" y="39"/>
                          <a:pt x="93" y="66"/>
                        </a:cubicBezTo>
                        <a:cubicBezTo>
                          <a:pt x="93" y="66"/>
                          <a:pt x="93" y="66"/>
                          <a:pt x="93" y="66"/>
                        </a:cubicBezTo>
                        <a:cubicBezTo>
                          <a:pt x="64" y="66"/>
                          <a:pt x="64" y="66"/>
                          <a:pt x="64" y="66"/>
                        </a:cubicBezTo>
                        <a:cubicBezTo>
                          <a:pt x="84" y="56"/>
                          <a:pt x="84" y="56"/>
                          <a:pt x="84" y="56"/>
                        </a:cubicBezTo>
                        <a:cubicBezTo>
                          <a:pt x="52" y="0"/>
                          <a:pt x="52" y="0"/>
                          <a:pt x="52" y="0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53" y="66"/>
                          <a:pt x="53" y="66"/>
                          <a:pt x="53" y="66"/>
                        </a:cubicBezTo>
                        <a:cubicBezTo>
                          <a:pt x="12" y="66"/>
                          <a:pt x="12" y="66"/>
                          <a:pt x="12" y="66"/>
                        </a:cubicBezTo>
                        <a:cubicBezTo>
                          <a:pt x="12" y="95"/>
                          <a:pt x="12" y="95"/>
                          <a:pt x="12" y="95"/>
                        </a:cubicBezTo>
                        <a:cubicBezTo>
                          <a:pt x="75" y="95"/>
                          <a:pt x="75" y="95"/>
                          <a:pt x="75" y="95"/>
                        </a:cubicBezTo>
                        <a:cubicBezTo>
                          <a:pt x="75" y="104"/>
                          <a:pt x="75" y="104"/>
                          <a:pt x="75" y="104"/>
                        </a:cubicBezTo>
                        <a:cubicBezTo>
                          <a:pt x="73" y="135"/>
                          <a:pt x="73" y="135"/>
                          <a:pt x="73" y="135"/>
                        </a:cubicBezTo>
                        <a:cubicBezTo>
                          <a:pt x="73" y="136"/>
                          <a:pt x="73" y="136"/>
                          <a:pt x="73" y="136"/>
                        </a:cubicBezTo>
                        <a:cubicBezTo>
                          <a:pt x="13" y="137"/>
                          <a:pt x="13" y="137"/>
                          <a:pt x="13" y="137"/>
                        </a:cubicBezTo>
                        <a:cubicBezTo>
                          <a:pt x="13" y="165"/>
                          <a:pt x="13" y="165"/>
                          <a:pt x="13" y="165"/>
                        </a:cubicBezTo>
                        <a:cubicBezTo>
                          <a:pt x="68" y="165"/>
                          <a:pt x="68" y="165"/>
                          <a:pt x="68" y="165"/>
                        </a:cubicBezTo>
                        <a:cubicBezTo>
                          <a:pt x="68" y="166"/>
                          <a:pt x="68" y="166"/>
                          <a:pt x="68" y="166"/>
                        </a:cubicBezTo>
                        <a:cubicBezTo>
                          <a:pt x="65" y="177"/>
                          <a:pt x="60" y="188"/>
                          <a:pt x="54" y="200"/>
                        </a:cubicBezTo>
                        <a:cubicBezTo>
                          <a:pt x="41" y="224"/>
                          <a:pt x="28" y="244"/>
                          <a:pt x="13" y="260"/>
                        </a:cubicBezTo>
                        <a:cubicBezTo>
                          <a:pt x="12" y="262"/>
                          <a:pt x="12" y="262"/>
                          <a:pt x="12" y="262"/>
                        </a:cubicBezTo>
                        <a:cubicBezTo>
                          <a:pt x="0" y="274"/>
                          <a:pt x="0" y="274"/>
                          <a:pt x="0" y="274"/>
                        </a:cubicBezTo>
                        <a:cubicBezTo>
                          <a:pt x="30" y="291"/>
                          <a:pt x="30" y="291"/>
                          <a:pt x="30" y="291"/>
                        </a:cubicBezTo>
                        <a:cubicBezTo>
                          <a:pt x="56" y="258"/>
                          <a:pt x="76" y="224"/>
                          <a:pt x="89" y="187"/>
                        </a:cubicBezTo>
                        <a:cubicBezTo>
                          <a:pt x="90" y="185"/>
                          <a:pt x="90" y="185"/>
                          <a:pt x="90" y="185"/>
                        </a:cubicBezTo>
                        <a:cubicBezTo>
                          <a:pt x="90" y="187"/>
                          <a:pt x="90" y="187"/>
                          <a:pt x="90" y="187"/>
                        </a:cubicBezTo>
                        <a:cubicBezTo>
                          <a:pt x="100" y="227"/>
                          <a:pt x="120" y="261"/>
                          <a:pt x="151" y="291"/>
                        </a:cubicBezTo>
                        <a:cubicBezTo>
                          <a:pt x="178" y="266"/>
                          <a:pt x="178" y="266"/>
                          <a:pt x="178" y="266"/>
                        </a:cubicBezTo>
                        <a:cubicBezTo>
                          <a:pt x="178" y="265"/>
                          <a:pt x="178" y="265"/>
                          <a:pt x="178" y="265"/>
                        </a:cubicBezTo>
                        <a:cubicBezTo>
                          <a:pt x="168" y="260"/>
                          <a:pt x="159" y="253"/>
                          <a:pt x="150" y="242"/>
                        </a:cubicBezTo>
                        <a:cubicBezTo>
                          <a:pt x="132" y="221"/>
                          <a:pt x="119" y="195"/>
                          <a:pt x="111" y="166"/>
                        </a:cubicBezTo>
                        <a:cubicBezTo>
                          <a:pt x="111" y="165"/>
                          <a:pt x="111" y="165"/>
                          <a:pt x="111" y="165"/>
                        </a:cubicBezTo>
                        <a:cubicBezTo>
                          <a:pt x="167" y="165"/>
                          <a:pt x="167" y="165"/>
                          <a:pt x="167" y="165"/>
                        </a:cubicBezTo>
                        <a:cubicBezTo>
                          <a:pt x="167" y="136"/>
                          <a:pt x="167" y="136"/>
                          <a:pt x="167" y="136"/>
                        </a:cubicBezTo>
                        <a:cubicBezTo>
                          <a:pt x="106" y="136"/>
                          <a:pt x="106" y="136"/>
                          <a:pt x="106" y="136"/>
                        </a:cubicBezTo>
                        <a:cubicBezTo>
                          <a:pt x="106" y="135"/>
                          <a:pt x="106" y="135"/>
                          <a:pt x="106" y="135"/>
                        </a:cubicBezTo>
                        <a:cubicBezTo>
                          <a:pt x="105" y="109"/>
                          <a:pt x="105" y="109"/>
                          <a:pt x="105" y="109"/>
                        </a:cubicBezTo>
                        <a:cubicBezTo>
                          <a:pt x="106" y="95"/>
                          <a:pt x="106" y="95"/>
                          <a:pt x="106" y="95"/>
                        </a:cubicBezTo>
                        <a:cubicBezTo>
                          <a:pt x="162" y="95"/>
                          <a:pt x="162" y="95"/>
                          <a:pt x="162" y="95"/>
                        </a:cubicBezTo>
                        <a:cubicBezTo>
                          <a:pt x="162" y="66"/>
                          <a:pt x="162" y="66"/>
                          <a:pt x="162" y="66"/>
                        </a:cubicBezTo>
                        <a:cubicBezTo>
                          <a:pt x="122" y="66"/>
                          <a:pt x="122" y="66"/>
                          <a:pt x="122" y="66"/>
                        </a:cubicBezTo>
                        <a:cubicBezTo>
                          <a:pt x="156" y="12"/>
                          <a:pt x="156" y="12"/>
                          <a:pt x="156" y="12"/>
                        </a:cubicBezTo>
                        <a:cubicBezTo>
                          <a:pt x="125" y="0"/>
                          <a:pt x="125" y="0"/>
                          <a:pt x="125" y="0"/>
                        </a:cubicBezTo>
                        <a:cubicBezTo>
                          <a:pt x="125" y="1"/>
                          <a:pt x="125" y="1"/>
                          <a:pt x="125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6" name="iṧḷíḍé">
                    <a:extLst>
                      <a:ext uri="{FF2B5EF4-FFF2-40B4-BE49-F238E27FC236}">
                        <a16:creationId xmlns:a16="http://schemas.microsoft.com/office/drawing/2014/main" id="{4F2BA6F9-CAE9-4283-A9EA-2A50A674753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8250238" y="5126038"/>
                    <a:ext cx="446088" cy="922338"/>
                  </a:xfrm>
                  <a:custGeom>
                    <a:avLst/>
                    <a:gdLst>
                      <a:gd name="T0" fmla="*/ 273 w 281"/>
                      <a:gd name="T1" fmla="*/ 58 h 581"/>
                      <a:gd name="T2" fmla="*/ 273 w 281"/>
                      <a:gd name="T3" fmla="*/ 0 h 581"/>
                      <a:gd name="T4" fmla="*/ 17 w 281"/>
                      <a:gd name="T5" fmla="*/ 0 h 581"/>
                      <a:gd name="T6" fmla="*/ 17 w 281"/>
                      <a:gd name="T7" fmla="*/ 58 h 581"/>
                      <a:gd name="T8" fmla="*/ 46 w 281"/>
                      <a:gd name="T9" fmla="*/ 58 h 581"/>
                      <a:gd name="T10" fmla="*/ 46 w 281"/>
                      <a:gd name="T11" fmla="*/ 432 h 581"/>
                      <a:gd name="T12" fmla="*/ 0 w 281"/>
                      <a:gd name="T13" fmla="*/ 444 h 581"/>
                      <a:gd name="T14" fmla="*/ 27 w 281"/>
                      <a:gd name="T15" fmla="*/ 506 h 581"/>
                      <a:gd name="T16" fmla="*/ 179 w 281"/>
                      <a:gd name="T17" fmla="*/ 454 h 581"/>
                      <a:gd name="T18" fmla="*/ 179 w 281"/>
                      <a:gd name="T19" fmla="*/ 579 h 581"/>
                      <a:gd name="T20" fmla="*/ 241 w 281"/>
                      <a:gd name="T21" fmla="*/ 581 h 581"/>
                      <a:gd name="T22" fmla="*/ 241 w 281"/>
                      <a:gd name="T23" fmla="*/ 434 h 581"/>
                      <a:gd name="T24" fmla="*/ 281 w 281"/>
                      <a:gd name="T25" fmla="*/ 423 h 581"/>
                      <a:gd name="T26" fmla="*/ 281 w 281"/>
                      <a:gd name="T27" fmla="*/ 363 h 581"/>
                      <a:gd name="T28" fmla="*/ 241 w 281"/>
                      <a:gd name="T29" fmla="*/ 373 h 581"/>
                      <a:gd name="T30" fmla="*/ 241 w 281"/>
                      <a:gd name="T31" fmla="*/ 58 h 581"/>
                      <a:gd name="T32" fmla="*/ 179 w 281"/>
                      <a:gd name="T33" fmla="*/ 58 h 581"/>
                      <a:gd name="T34" fmla="*/ 179 w 281"/>
                      <a:gd name="T35" fmla="*/ 133 h 581"/>
                      <a:gd name="T36" fmla="*/ 110 w 281"/>
                      <a:gd name="T37" fmla="*/ 133 h 581"/>
                      <a:gd name="T38" fmla="*/ 110 w 281"/>
                      <a:gd name="T39" fmla="*/ 191 h 581"/>
                      <a:gd name="T40" fmla="*/ 179 w 281"/>
                      <a:gd name="T41" fmla="*/ 191 h 581"/>
                      <a:gd name="T42" fmla="*/ 179 w 281"/>
                      <a:gd name="T43" fmla="*/ 263 h 581"/>
                      <a:gd name="T44" fmla="*/ 110 w 281"/>
                      <a:gd name="T45" fmla="*/ 263 h 581"/>
                      <a:gd name="T46" fmla="*/ 110 w 281"/>
                      <a:gd name="T47" fmla="*/ 324 h 581"/>
                      <a:gd name="T48" fmla="*/ 179 w 281"/>
                      <a:gd name="T49" fmla="*/ 324 h 581"/>
                      <a:gd name="T50" fmla="*/ 179 w 281"/>
                      <a:gd name="T51" fmla="*/ 392 h 581"/>
                      <a:gd name="T52" fmla="*/ 110 w 281"/>
                      <a:gd name="T53" fmla="*/ 415 h 581"/>
                      <a:gd name="T54" fmla="*/ 110 w 281"/>
                      <a:gd name="T55" fmla="*/ 324 h 581"/>
                      <a:gd name="T56" fmla="*/ 110 w 281"/>
                      <a:gd name="T57" fmla="*/ 263 h 581"/>
                      <a:gd name="T58" fmla="*/ 110 w 281"/>
                      <a:gd name="T59" fmla="*/ 191 h 581"/>
                      <a:gd name="T60" fmla="*/ 110 w 281"/>
                      <a:gd name="T61" fmla="*/ 133 h 581"/>
                      <a:gd name="T62" fmla="*/ 110 w 281"/>
                      <a:gd name="T63" fmla="*/ 58 h 581"/>
                      <a:gd name="T64" fmla="*/ 179 w 281"/>
                      <a:gd name="T65" fmla="*/ 58 h 581"/>
                      <a:gd name="T66" fmla="*/ 241 w 281"/>
                      <a:gd name="T67" fmla="*/ 58 h 581"/>
                      <a:gd name="T68" fmla="*/ 273 w 281"/>
                      <a:gd name="T69" fmla="*/ 58 h 581"/>
                      <a:gd name="T70" fmla="*/ 273 w 281"/>
                      <a:gd name="T71" fmla="*/ 58 h 5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281" h="581">
                        <a:moveTo>
                          <a:pt x="273" y="58"/>
                        </a:moveTo>
                        <a:lnTo>
                          <a:pt x="273" y="0"/>
                        </a:lnTo>
                        <a:lnTo>
                          <a:pt x="17" y="0"/>
                        </a:lnTo>
                        <a:lnTo>
                          <a:pt x="17" y="58"/>
                        </a:lnTo>
                        <a:lnTo>
                          <a:pt x="46" y="58"/>
                        </a:lnTo>
                        <a:lnTo>
                          <a:pt x="46" y="432"/>
                        </a:lnTo>
                        <a:lnTo>
                          <a:pt x="0" y="444"/>
                        </a:lnTo>
                        <a:lnTo>
                          <a:pt x="27" y="506"/>
                        </a:lnTo>
                        <a:lnTo>
                          <a:pt x="179" y="454"/>
                        </a:lnTo>
                        <a:lnTo>
                          <a:pt x="179" y="579"/>
                        </a:lnTo>
                        <a:lnTo>
                          <a:pt x="241" y="581"/>
                        </a:lnTo>
                        <a:lnTo>
                          <a:pt x="241" y="434"/>
                        </a:lnTo>
                        <a:lnTo>
                          <a:pt x="281" y="423"/>
                        </a:lnTo>
                        <a:lnTo>
                          <a:pt x="281" y="363"/>
                        </a:lnTo>
                        <a:lnTo>
                          <a:pt x="241" y="373"/>
                        </a:lnTo>
                        <a:lnTo>
                          <a:pt x="241" y="58"/>
                        </a:lnTo>
                        <a:lnTo>
                          <a:pt x="179" y="58"/>
                        </a:lnTo>
                        <a:lnTo>
                          <a:pt x="179" y="133"/>
                        </a:lnTo>
                        <a:lnTo>
                          <a:pt x="110" y="133"/>
                        </a:lnTo>
                        <a:lnTo>
                          <a:pt x="110" y="191"/>
                        </a:lnTo>
                        <a:lnTo>
                          <a:pt x="179" y="191"/>
                        </a:lnTo>
                        <a:lnTo>
                          <a:pt x="179" y="263"/>
                        </a:lnTo>
                        <a:lnTo>
                          <a:pt x="110" y="263"/>
                        </a:lnTo>
                        <a:lnTo>
                          <a:pt x="110" y="324"/>
                        </a:lnTo>
                        <a:lnTo>
                          <a:pt x="179" y="324"/>
                        </a:lnTo>
                        <a:lnTo>
                          <a:pt x="179" y="392"/>
                        </a:lnTo>
                        <a:lnTo>
                          <a:pt x="110" y="415"/>
                        </a:lnTo>
                        <a:lnTo>
                          <a:pt x="110" y="324"/>
                        </a:lnTo>
                        <a:lnTo>
                          <a:pt x="110" y="263"/>
                        </a:lnTo>
                        <a:lnTo>
                          <a:pt x="110" y="191"/>
                        </a:lnTo>
                        <a:lnTo>
                          <a:pt x="110" y="133"/>
                        </a:lnTo>
                        <a:lnTo>
                          <a:pt x="110" y="58"/>
                        </a:lnTo>
                        <a:lnTo>
                          <a:pt x="179" y="58"/>
                        </a:lnTo>
                        <a:lnTo>
                          <a:pt x="241" y="58"/>
                        </a:lnTo>
                        <a:lnTo>
                          <a:pt x="273" y="58"/>
                        </a:lnTo>
                        <a:lnTo>
                          <a:pt x="273" y="58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7" name="îśľiḋè">
                    <a:extLst>
                      <a:ext uri="{FF2B5EF4-FFF2-40B4-BE49-F238E27FC236}">
                        <a16:creationId xmlns:a16="http://schemas.microsoft.com/office/drawing/2014/main" id="{B505C0A0-A898-4435-8577-6643F57ED15C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7261225" y="5126038"/>
                    <a:ext cx="868363" cy="892175"/>
                  </a:xfrm>
                  <a:custGeom>
                    <a:avLst/>
                    <a:gdLst>
                      <a:gd name="T0" fmla="*/ 547 w 547"/>
                      <a:gd name="T1" fmla="*/ 562 h 562"/>
                      <a:gd name="T2" fmla="*/ 547 w 547"/>
                      <a:gd name="T3" fmla="*/ 0 h 562"/>
                      <a:gd name="T4" fmla="*/ 480 w 547"/>
                      <a:gd name="T5" fmla="*/ 62 h 562"/>
                      <a:gd name="T6" fmla="*/ 480 w 547"/>
                      <a:gd name="T7" fmla="*/ 500 h 562"/>
                      <a:gd name="T8" fmla="*/ 67 w 547"/>
                      <a:gd name="T9" fmla="*/ 500 h 562"/>
                      <a:gd name="T10" fmla="*/ 67 w 547"/>
                      <a:gd name="T11" fmla="*/ 62 h 562"/>
                      <a:gd name="T12" fmla="*/ 480 w 547"/>
                      <a:gd name="T13" fmla="*/ 62 h 562"/>
                      <a:gd name="T14" fmla="*/ 547 w 547"/>
                      <a:gd name="T15" fmla="*/ 0 h 562"/>
                      <a:gd name="T16" fmla="*/ 0 w 547"/>
                      <a:gd name="T17" fmla="*/ 0 h 562"/>
                      <a:gd name="T18" fmla="*/ 0 w 547"/>
                      <a:gd name="T19" fmla="*/ 562 h 562"/>
                      <a:gd name="T20" fmla="*/ 547 w 547"/>
                      <a:gd name="T21" fmla="*/ 562 h 562"/>
                      <a:gd name="T22" fmla="*/ 547 w 547"/>
                      <a:gd name="T23" fmla="*/ 562 h 56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547" h="562">
                        <a:moveTo>
                          <a:pt x="547" y="562"/>
                        </a:moveTo>
                        <a:lnTo>
                          <a:pt x="547" y="0"/>
                        </a:lnTo>
                        <a:lnTo>
                          <a:pt x="480" y="62"/>
                        </a:lnTo>
                        <a:lnTo>
                          <a:pt x="480" y="500"/>
                        </a:lnTo>
                        <a:lnTo>
                          <a:pt x="67" y="500"/>
                        </a:lnTo>
                        <a:lnTo>
                          <a:pt x="67" y="62"/>
                        </a:lnTo>
                        <a:lnTo>
                          <a:pt x="480" y="62"/>
                        </a:lnTo>
                        <a:lnTo>
                          <a:pt x="547" y="0"/>
                        </a:lnTo>
                        <a:lnTo>
                          <a:pt x="0" y="0"/>
                        </a:lnTo>
                        <a:lnTo>
                          <a:pt x="0" y="562"/>
                        </a:lnTo>
                        <a:lnTo>
                          <a:pt x="547" y="562"/>
                        </a:lnTo>
                        <a:lnTo>
                          <a:pt x="547" y="562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8" name="îṧḷîḓe">
                    <a:extLst>
                      <a:ext uri="{FF2B5EF4-FFF2-40B4-BE49-F238E27FC236}">
                        <a16:creationId xmlns:a16="http://schemas.microsoft.com/office/drawing/2014/main" id="{855F1332-8451-44CE-848D-7A74AC6D392B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7423150" y="5303838"/>
                    <a:ext cx="544513" cy="539750"/>
                  </a:xfrm>
                  <a:custGeom>
                    <a:avLst/>
                    <a:gdLst>
                      <a:gd name="T0" fmla="*/ 337 w 343"/>
                      <a:gd name="T1" fmla="*/ 56 h 340"/>
                      <a:gd name="T2" fmla="*/ 337 w 343"/>
                      <a:gd name="T3" fmla="*/ 0 h 340"/>
                      <a:gd name="T4" fmla="*/ 6 w 343"/>
                      <a:gd name="T5" fmla="*/ 0 h 340"/>
                      <a:gd name="T6" fmla="*/ 6 w 343"/>
                      <a:gd name="T7" fmla="*/ 56 h 340"/>
                      <a:gd name="T8" fmla="*/ 137 w 343"/>
                      <a:gd name="T9" fmla="*/ 56 h 340"/>
                      <a:gd name="T10" fmla="*/ 137 w 343"/>
                      <a:gd name="T11" fmla="*/ 129 h 340"/>
                      <a:gd name="T12" fmla="*/ 17 w 343"/>
                      <a:gd name="T13" fmla="*/ 129 h 340"/>
                      <a:gd name="T14" fmla="*/ 17 w 343"/>
                      <a:gd name="T15" fmla="*/ 187 h 340"/>
                      <a:gd name="T16" fmla="*/ 137 w 343"/>
                      <a:gd name="T17" fmla="*/ 187 h 340"/>
                      <a:gd name="T18" fmla="*/ 137 w 343"/>
                      <a:gd name="T19" fmla="*/ 282 h 340"/>
                      <a:gd name="T20" fmla="*/ 0 w 343"/>
                      <a:gd name="T21" fmla="*/ 282 h 340"/>
                      <a:gd name="T22" fmla="*/ 0 w 343"/>
                      <a:gd name="T23" fmla="*/ 340 h 340"/>
                      <a:gd name="T24" fmla="*/ 343 w 343"/>
                      <a:gd name="T25" fmla="*/ 340 h 340"/>
                      <a:gd name="T26" fmla="*/ 343 w 343"/>
                      <a:gd name="T27" fmla="*/ 282 h 340"/>
                      <a:gd name="T28" fmla="*/ 287 w 343"/>
                      <a:gd name="T29" fmla="*/ 282 h 340"/>
                      <a:gd name="T30" fmla="*/ 316 w 343"/>
                      <a:gd name="T31" fmla="*/ 263 h 340"/>
                      <a:gd name="T32" fmla="*/ 270 w 343"/>
                      <a:gd name="T33" fmla="*/ 195 h 340"/>
                      <a:gd name="T34" fmla="*/ 229 w 343"/>
                      <a:gd name="T35" fmla="*/ 218 h 340"/>
                      <a:gd name="T36" fmla="*/ 270 w 343"/>
                      <a:gd name="T37" fmla="*/ 282 h 340"/>
                      <a:gd name="T38" fmla="*/ 206 w 343"/>
                      <a:gd name="T39" fmla="*/ 282 h 340"/>
                      <a:gd name="T40" fmla="*/ 206 w 343"/>
                      <a:gd name="T41" fmla="*/ 187 h 340"/>
                      <a:gd name="T42" fmla="*/ 328 w 343"/>
                      <a:gd name="T43" fmla="*/ 187 h 340"/>
                      <a:gd name="T44" fmla="*/ 328 w 343"/>
                      <a:gd name="T45" fmla="*/ 129 h 340"/>
                      <a:gd name="T46" fmla="*/ 206 w 343"/>
                      <a:gd name="T47" fmla="*/ 129 h 340"/>
                      <a:gd name="T48" fmla="*/ 206 w 343"/>
                      <a:gd name="T49" fmla="*/ 56 h 340"/>
                      <a:gd name="T50" fmla="*/ 337 w 343"/>
                      <a:gd name="T51" fmla="*/ 56 h 340"/>
                      <a:gd name="T52" fmla="*/ 337 w 343"/>
                      <a:gd name="T53" fmla="*/ 56 h 3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343" h="340">
                        <a:moveTo>
                          <a:pt x="337" y="56"/>
                        </a:moveTo>
                        <a:lnTo>
                          <a:pt x="337" y="0"/>
                        </a:lnTo>
                        <a:lnTo>
                          <a:pt x="6" y="0"/>
                        </a:lnTo>
                        <a:lnTo>
                          <a:pt x="6" y="56"/>
                        </a:lnTo>
                        <a:lnTo>
                          <a:pt x="137" y="56"/>
                        </a:lnTo>
                        <a:lnTo>
                          <a:pt x="137" y="129"/>
                        </a:lnTo>
                        <a:lnTo>
                          <a:pt x="17" y="129"/>
                        </a:lnTo>
                        <a:lnTo>
                          <a:pt x="17" y="187"/>
                        </a:lnTo>
                        <a:lnTo>
                          <a:pt x="137" y="187"/>
                        </a:lnTo>
                        <a:lnTo>
                          <a:pt x="137" y="282"/>
                        </a:lnTo>
                        <a:lnTo>
                          <a:pt x="0" y="282"/>
                        </a:lnTo>
                        <a:lnTo>
                          <a:pt x="0" y="340"/>
                        </a:lnTo>
                        <a:lnTo>
                          <a:pt x="343" y="340"/>
                        </a:lnTo>
                        <a:lnTo>
                          <a:pt x="343" y="282"/>
                        </a:lnTo>
                        <a:lnTo>
                          <a:pt x="287" y="282"/>
                        </a:lnTo>
                        <a:lnTo>
                          <a:pt x="316" y="263"/>
                        </a:lnTo>
                        <a:lnTo>
                          <a:pt x="270" y="195"/>
                        </a:lnTo>
                        <a:lnTo>
                          <a:pt x="229" y="218"/>
                        </a:lnTo>
                        <a:lnTo>
                          <a:pt x="270" y="282"/>
                        </a:lnTo>
                        <a:lnTo>
                          <a:pt x="206" y="282"/>
                        </a:lnTo>
                        <a:lnTo>
                          <a:pt x="206" y="187"/>
                        </a:lnTo>
                        <a:lnTo>
                          <a:pt x="328" y="187"/>
                        </a:lnTo>
                        <a:lnTo>
                          <a:pt x="328" y="129"/>
                        </a:lnTo>
                        <a:lnTo>
                          <a:pt x="206" y="129"/>
                        </a:lnTo>
                        <a:lnTo>
                          <a:pt x="206" y="56"/>
                        </a:lnTo>
                        <a:lnTo>
                          <a:pt x="337" y="56"/>
                        </a:lnTo>
                        <a:lnTo>
                          <a:pt x="337" y="56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9" name="íṩḷïďé">
                    <a:extLst>
                      <a:ext uri="{FF2B5EF4-FFF2-40B4-BE49-F238E27FC236}">
                        <a16:creationId xmlns:a16="http://schemas.microsoft.com/office/drawing/2014/main" id="{1F802232-4DE5-4A7E-9BE4-18FEC795BD2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9632950" y="5116513"/>
                    <a:ext cx="603250" cy="779463"/>
                  </a:xfrm>
                  <a:custGeom>
                    <a:avLst/>
                    <a:gdLst>
                      <a:gd name="T0" fmla="*/ 182 w 183"/>
                      <a:gd name="T1" fmla="*/ 17 h 237"/>
                      <a:gd name="T2" fmla="*/ 168 w 183"/>
                      <a:gd name="T3" fmla="*/ 0 h 237"/>
                      <a:gd name="T4" fmla="*/ 7 w 183"/>
                      <a:gd name="T5" fmla="*/ 0 h 237"/>
                      <a:gd name="T6" fmla="*/ 7 w 183"/>
                      <a:gd name="T7" fmla="*/ 25 h 237"/>
                      <a:gd name="T8" fmla="*/ 126 w 183"/>
                      <a:gd name="T9" fmla="*/ 25 h 237"/>
                      <a:gd name="T10" fmla="*/ 125 w 183"/>
                      <a:gd name="T11" fmla="*/ 27 h 237"/>
                      <a:gd name="T12" fmla="*/ 96 w 183"/>
                      <a:gd name="T13" fmla="*/ 50 h 237"/>
                      <a:gd name="T14" fmla="*/ 95 w 183"/>
                      <a:gd name="T15" fmla="*/ 50 h 237"/>
                      <a:gd name="T16" fmla="*/ 73 w 183"/>
                      <a:gd name="T17" fmla="*/ 34 h 237"/>
                      <a:gd name="T18" fmla="*/ 53 w 183"/>
                      <a:gd name="T19" fmla="*/ 51 h 237"/>
                      <a:gd name="T20" fmla="*/ 71 w 183"/>
                      <a:gd name="T21" fmla="*/ 65 h 237"/>
                      <a:gd name="T22" fmla="*/ 73 w 183"/>
                      <a:gd name="T23" fmla="*/ 66 h 237"/>
                      <a:gd name="T24" fmla="*/ 75 w 183"/>
                      <a:gd name="T25" fmla="*/ 89 h 237"/>
                      <a:gd name="T26" fmla="*/ 75 w 183"/>
                      <a:gd name="T27" fmla="*/ 114 h 237"/>
                      <a:gd name="T28" fmla="*/ 30 w 183"/>
                      <a:gd name="T29" fmla="*/ 114 h 237"/>
                      <a:gd name="T30" fmla="*/ 30 w 183"/>
                      <a:gd name="T31" fmla="*/ 89 h 237"/>
                      <a:gd name="T32" fmla="*/ 75 w 183"/>
                      <a:gd name="T33" fmla="*/ 89 h 237"/>
                      <a:gd name="T34" fmla="*/ 73 w 183"/>
                      <a:gd name="T35" fmla="*/ 66 h 237"/>
                      <a:gd name="T36" fmla="*/ 0 w 183"/>
                      <a:gd name="T37" fmla="*/ 66 h 237"/>
                      <a:gd name="T38" fmla="*/ 0 w 183"/>
                      <a:gd name="T39" fmla="*/ 237 h 237"/>
                      <a:gd name="T40" fmla="*/ 30 w 183"/>
                      <a:gd name="T41" fmla="*/ 237 h 237"/>
                      <a:gd name="T42" fmla="*/ 30 w 183"/>
                      <a:gd name="T43" fmla="*/ 188 h 237"/>
                      <a:gd name="T44" fmla="*/ 75 w 183"/>
                      <a:gd name="T45" fmla="*/ 188 h 237"/>
                      <a:gd name="T46" fmla="*/ 75 w 183"/>
                      <a:gd name="T47" fmla="*/ 164 h 237"/>
                      <a:gd name="T48" fmla="*/ 30 w 183"/>
                      <a:gd name="T49" fmla="*/ 164 h 237"/>
                      <a:gd name="T50" fmla="*/ 30 w 183"/>
                      <a:gd name="T51" fmla="*/ 139 h 237"/>
                      <a:gd name="T52" fmla="*/ 75 w 183"/>
                      <a:gd name="T53" fmla="*/ 139 h 237"/>
                      <a:gd name="T54" fmla="*/ 75 w 183"/>
                      <a:gd name="T55" fmla="*/ 164 h 237"/>
                      <a:gd name="T56" fmla="*/ 75 w 183"/>
                      <a:gd name="T57" fmla="*/ 188 h 237"/>
                      <a:gd name="T58" fmla="*/ 75 w 183"/>
                      <a:gd name="T59" fmla="*/ 237 h 237"/>
                      <a:gd name="T60" fmla="*/ 107 w 183"/>
                      <a:gd name="T61" fmla="*/ 237 h 237"/>
                      <a:gd name="T62" fmla="*/ 107 w 183"/>
                      <a:gd name="T63" fmla="*/ 188 h 237"/>
                      <a:gd name="T64" fmla="*/ 154 w 183"/>
                      <a:gd name="T65" fmla="*/ 188 h 237"/>
                      <a:gd name="T66" fmla="*/ 154 w 183"/>
                      <a:gd name="T67" fmla="*/ 164 h 237"/>
                      <a:gd name="T68" fmla="*/ 107 w 183"/>
                      <a:gd name="T69" fmla="*/ 164 h 237"/>
                      <a:gd name="T70" fmla="*/ 107 w 183"/>
                      <a:gd name="T71" fmla="*/ 139 h 237"/>
                      <a:gd name="T72" fmla="*/ 154 w 183"/>
                      <a:gd name="T73" fmla="*/ 139 h 237"/>
                      <a:gd name="T74" fmla="*/ 154 w 183"/>
                      <a:gd name="T75" fmla="*/ 114 h 237"/>
                      <a:gd name="T76" fmla="*/ 107 w 183"/>
                      <a:gd name="T77" fmla="*/ 114 h 237"/>
                      <a:gd name="T78" fmla="*/ 107 w 183"/>
                      <a:gd name="T79" fmla="*/ 89 h 237"/>
                      <a:gd name="T80" fmla="*/ 154 w 183"/>
                      <a:gd name="T81" fmla="*/ 89 h 237"/>
                      <a:gd name="T82" fmla="*/ 154 w 183"/>
                      <a:gd name="T83" fmla="*/ 114 h 237"/>
                      <a:gd name="T84" fmla="*/ 154 w 183"/>
                      <a:gd name="T85" fmla="*/ 139 h 237"/>
                      <a:gd name="T86" fmla="*/ 154 w 183"/>
                      <a:gd name="T87" fmla="*/ 164 h 237"/>
                      <a:gd name="T88" fmla="*/ 154 w 183"/>
                      <a:gd name="T89" fmla="*/ 188 h 237"/>
                      <a:gd name="T90" fmla="*/ 154 w 183"/>
                      <a:gd name="T91" fmla="*/ 208 h 237"/>
                      <a:gd name="T92" fmla="*/ 153 w 183"/>
                      <a:gd name="T93" fmla="*/ 212 h 237"/>
                      <a:gd name="T94" fmla="*/ 147 w 183"/>
                      <a:gd name="T95" fmla="*/ 214 h 237"/>
                      <a:gd name="T96" fmla="*/ 125 w 183"/>
                      <a:gd name="T97" fmla="*/ 214 h 237"/>
                      <a:gd name="T98" fmla="*/ 135 w 183"/>
                      <a:gd name="T99" fmla="*/ 237 h 237"/>
                      <a:gd name="T100" fmla="*/ 156 w 183"/>
                      <a:gd name="T101" fmla="*/ 237 h 237"/>
                      <a:gd name="T102" fmla="*/ 177 w 183"/>
                      <a:gd name="T103" fmla="*/ 229 h 237"/>
                      <a:gd name="T104" fmla="*/ 183 w 183"/>
                      <a:gd name="T105" fmla="*/ 211 h 237"/>
                      <a:gd name="T106" fmla="*/ 183 w 183"/>
                      <a:gd name="T107" fmla="*/ 66 h 237"/>
                      <a:gd name="T108" fmla="*/ 117 w 183"/>
                      <a:gd name="T109" fmla="*/ 65 h 237"/>
                      <a:gd name="T110" fmla="*/ 114 w 183"/>
                      <a:gd name="T111" fmla="*/ 63 h 237"/>
                      <a:gd name="T112" fmla="*/ 115 w 183"/>
                      <a:gd name="T113" fmla="*/ 63 h 237"/>
                      <a:gd name="T114" fmla="*/ 182 w 183"/>
                      <a:gd name="T115" fmla="*/ 17 h 2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183" h="237">
                        <a:moveTo>
                          <a:pt x="182" y="17"/>
                        </a:moveTo>
                        <a:cubicBezTo>
                          <a:pt x="168" y="0"/>
                          <a:pt x="168" y="0"/>
                          <a:pt x="168" y="0"/>
                        </a:cubicBezTo>
                        <a:cubicBezTo>
                          <a:pt x="7" y="0"/>
                          <a:pt x="7" y="0"/>
                          <a:pt x="7" y="0"/>
                        </a:cubicBezTo>
                        <a:cubicBezTo>
                          <a:pt x="7" y="25"/>
                          <a:pt x="7" y="25"/>
                          <a:pt x="7" y="25"/>
                        </a:cubicBezTo>
                        <a:cubicBezTo>
                          <a:pt x="126" y="25"/>
                          <a:pt x="126" y="25"/>
                          <a:pt x="126" y="25"/>
                        </a:cubicBezTo>
                        <a:cubicBezTo>
                          <a:pt x="125" y="27"/>
                          <a:pt x="125" y="27"/>
                          <a:pt x="125" y="27"/>
                        </a:cubicBezTo>
                        <a:cubicBezTo>
                          <a:pt x="96" y="50"/>
                          <a:pt x="96" y="50"/>
                          <a:pt x="96" y="50"/>
                        </a:cubicBezTo>
                        <a:cubicBezTo>
                          <a:pt x="95" y="50"/>
                          <a:pt x="95" y="50"/>
                          <a:pt x="95" y="50"/>
                        </a:cubicBezTo>
                        <a:cubicBezTo>
                          <a:pt x="73" y="34"/>
                          <a:pt x="73" y="34"/>
                          <a:pt x="73" y="34"/>
                        </a:cubicBezTo>
                        <a:cubicBezTo>
                          <a:pt x="53" y="51"/>
                          <a:pt x="53" y="51"/>
                          <a:pt x="53" y="51"/>
                        </a:cubicBezTo>
                        <a:cubicBezTo>
                          <a:pt x="71" y="65"/>
                          <a:pt x="71" y="65"/>
                          <a:pt x="71" y="65"/>
                        </a:cubicBezTo>
                        <a:cubicBezTo>
                          <a:pt x="73" y="66"/>
                          <a:pt x="73" y="66"/>
                          <a:pt x="73" y="66"/>
                        </a:cubicBezTo>
                        <a:cubicBezTo>
                          <a:pt x="75" y="89"/>
                          <a:pt x="75" y="89"/>
                          <a:pt x="75" y="89"/>
                        </a:cubicBezTo>
                        <a:cubicBezTo>
                          <a:pt x="75" y="114"/>
                          <a:pt x="75" y="114"/>
                          <a:pt x="75" y="114"/>
                        </a:cubicBezTo>
                        <a:cubicBezTo>
                          <a:pt x="30" y="114"/>
                          <a:pt x="30" y="114"/>
                          <a:pt x="30" y="114"/>
                        </a:cubicBezTo>
                        <a:cubicBezTo>
                          <a:pt x="30" y="89"/>
                          <a:pt x="30" y="89"/>
                          <a:pt x="30" y="89"/>
                        </a:cubicBezTo>
                        <a:cubicBezTo>
                          <a:pt x="75" y="89"/>
                          <a:pt x="75" y="89"/>
                          <a:pt x="75" y="89"/>
                        </a:cubicBezTo>
                        <a:cubicBezTo>
                          <a:pt x="73" y="66"/>
                          <a:pt x="73" y="66"/>
                          <a:pt x="73" y="66"/>
                        </a:cubicBezTo>
                        <a:cubicBezTo>
                          <a:pt x="0" y="66"/>
                          <a:pt x="0" y="66"/>
                          <a:pt x="0" y="66"/>
                        </a:cubicBezTo>
                        <a:cubicBezTo>
                          <a:pt x="0" y="237"/>
                          <a:pt x="0" y="237"/>
                          <a:pt x="0" y="237"/>
                        </a:cubicBezTo>
                        <a:cubicBezTo>
                          <a:pt x="30" y="237"/>
                          <a:pt x="30" y="237"/>
                          <a:pt x="30" y="237"/>
                        </a:cubicBezTo>
                        <a:cubicBezTo>
                          <a:pt x="30" y="188"/>
                          <a:pt x="30" y="188"/>
                          <a:pt x="30" y="188"/>
                        </a:cubicBezTo>
                        <a:cubicBezTo>
                          <a:pt x="75" y="188"/>
                          <a:pt x="75" y="188"/>
                          <a:pt x="75" y="188"/>
                        </a:cubicBezTo>
                        <a:cubicBezTo>
                          <a:pt x="75" y="164"/>
                          <a:pt x="75" y="164"/>
                          <a:pt x="75" y="164"/>
                        </a:cubicBezTo>
                        <a:cubicBezTo>
                          <a:pt x="30" y="164"/>
                          <a:pt x="30" y="164"/>
                          <a:pt x="30" y="164"/>
                        </a:cubicBezTo>
                        <a:cubicBezTo>
                          <a:pt x="30" y="139"/>
                          <a:pt x="30" y="139"/>
                          <a:pt x="30" y="139"/>
                        </a:cubicBezTo>
                        <a:cubicBezTo>
                          <a:pt x="75" y="139"/>
                          <a:pt x="75" y="139"/>
                          <a:pt x="75" y="139"/>
                        </a:cubicBezTo>
                        <a:cubicBezTo>
                          <a:pt x="75" y="164"/>
                          <a:pt x="75" y="164"/>
                          <a:pt x="75" y="164"/>
                        </a:cubicBezTo>
                        <a:cubicBezTo>
                          <a:pt x="75" y="188"/>
                          <a:pt x="75" y="188"/>
                          <a:pt x="75" y="188"/>
                        </a:cubicBezTo>
                        <a:cubicBezTo>
                          <a:pt x="75" y="237"/>
                          <a:pt x="75" y="237"/>
                          <a:pt x="75" y="237"/>
                        </a:cubicBezTo>
                        <a:cubicBezTo>
                          <a:pt x="107" y="237"/>
                          <a:pt x="107" y="237"/>
                          <a:pt x="107" y="237"/>
                        </a:cubicBezTo>
                        <a:cubicBezTo>
                          <a:pt x="107" y="188"/>
                          <a:pt x="107" y="188"/>
                          <a:pt x="107" y="188"/>
                        </a:cubicBezTo>
                        <a:cubicBezTo>
                          <a:pt x="154" y="188"/>
                          <a:pt x="154" y="188"/>
                          <a:pt x="154" y="188"/>
                        </a:cubicBezTo>
                        <a:cubicBezTo>
                          <a:pt x="154" y="164"/>
                          <a:pt x="154" y="164"/>
                          <a:pt x="154" y="164"/>
                        </a:cubicBezTo>
                        <a:cubicBezTo>
                          <a:pt x="107" y="164"/>
                          <a:pt x="107" y="164"/>
                          <a:pt x="107" y="164"/>
                        </a:cubicBezTo>
                        <a:cubicBezTo>
                          <a:pt x="107" y="139"/>
                          <a:pt x="107" y="139"/>
                          <a:pt x="107" y="139"/>
                        </a:cubicBezTo>
                        <a:cubicBezTo>
                          <a:pt x="154" y="139"/>
                          <a:pt x="154" y="139"/>
                          <a:pt x="154" y="139"/>
                        </a:cubicBezTo>
                        <a:cubicBezTo>
                          <a:pt x="154" y="114"/>
                          <a:pt x="154" y="114"/>
                          <a:pt x="154" y="114"/>
                        </a:cubicBezTo>
                        <a:cubicBezTo>
                          <a:pt x="107" y="114"/>
                          <a:pt x="107" y="114"/>
                          <a:pt x="107" y="114"/>
                        </a:cubicBezTo>
                        <a:cubicBezTo>
                          <a:pt x="107" y="89"/>
                          <a:pt x="107" y="89"/>
                          <a:pt x="107" y="89"/>
                        </a:cubicBezTo>
                        <a:cubicBezTo>
                          <a:pt x="154" y="89"/>
                          <a:pt x="154" y="89"/>
                          <a:pt x="154" y="89"/>
                        </a:cubicBezTo>
                        <a:cubicBezTo>
                          <a:pt x="154" y="114"/>
                          <a:pt x="154" y="114"/>
                          <a:pt x="154" y="114"/>
                        </a:cubicBezTo>
                        <a:cubicBezTo>
                          <a:pt x="154" y="139"/>
                          <a:pt x="154" y="139"/>
                          <a:pt x="154" y="139"/>
                        </a:cubicBezTo>
                        <a:cubicBezTo>
                          <a:pt x="154" y="164"/>
                          <a:pt x="154" y="164"/>
                          <a:pt x="154" y="164"/>
                        </a:cubicBezTo>
                        <a:cubicBezTo>
                          <a:pt x="154" y="188"/>
                          <a:pt x="154" y="188"/>
                          <a:pt x="154" y="188"/>
                        </a:cubicBezTo>
                        <a:cubicBezTo>
                          <a:pt x="154" y="208"/>
                          <a:pt x="154" y="208"/>
                          <a:pt x="154" y="208"/>
                        </a:cubicBezTo>
                        <a:cubicBezTo>
                          <a:pt x="153" y="212"/>
                          <a:pt x="153" y="212"/>
                          <a:pt x="153" y="212"/>
                        </a:cubicBezTo>
                        <a:cubicBezTo>
                          <a:pt x="152" y="213"/>
                          <a:pt x="150" y="214"/>
                          <a:pt x="147" y="214"/>
                        </a:cubicBezTo>
                        <a:cubicBezTo>
                          <a:pt x="125" y="214"/>
                          <a:pt x="125" y="214"/>
                          <a:pt x="125" y="214"/>
                        </a:cubicBezTo>
                        <a:cubicBezTo>
                          <a:pt x="135" y="237"/>
                          <a:pt x="135" y="237"/>
                          <a:pt x="135" y="237"/>
                        </a:cubicBezTo>
                        <a:cubicBezTo>
                          <a:pt x="156" y="237"/>
                          <a:pt x="156" y="237"/>
                          <a:pt x="156" y="237"/>
                        </a:cubicBezTo>
                        <a:cubicBezTo>
                          <a:pt x="165" y="237"/>
                          <a:pt x="172" y="235"/>
                          <a:pt x="177" y="229"/>
                        </a:cubicBezTo>
                        <a:cubicBezTo>
                          <a:pt x="181" y="225"/>
                          <a:pt x="183" y="218"/>
                          <a:pt x="183" y="211"/>
                        </a:cubicBezTo>
                        <a:cubicBezTo>
                          <a:pt x="183" y="66"/>
                          <a:pt x="183" y="66"/>
                          <a:pt x="183" y="66"/>
                        </a:cubicBezTo>
                        <a:cubicBezTo>
                          <a:pt x="117" y="65"/>
                          <a:pt x="117" y="65"/>
                          <a:pt x="117" y="65"/>
                        </a:cubicBezTo>
                        <a:cubicBezTo>
                          <a:pt x="114" y="63"/>
                          <a:pt x="114" y="63"/>
                          <a:pt x="114" y="63"/>
                        </a:cubicBezTo>
                        <a:cubicBezTo>
                          <a:pt x="115" y="63"/>
                          <a:pt x="115" y="63"/>
                          <a:pt x="115" y="63"/>
                        </a:cubicBezTo>
                        <a:cubicBezTo>
                          <a:pt x="142" y="46"/>
                          <a:pt x="164" y="31"/>
                          <a:pt x="182" y="1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0" name="îṡḻiḓê">
                    <a:extLst>
                      <a:ext uri="{FF2B5EF4-FFF2-40B4-BE49-F238E27FC236}">
                        <a16:creationId xmlns:a16="http://schemas.microsoft.com/office/drawing/2014/main" id="{0AD61D3D-1DFD-4906-8C9C-8E56FA5C91C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9348788" y="5095875"/>
                    <a:ext cx="234950" cy="234950"/>
                  </a:xfrm>
                  <a:custGeom>
                    <a:avLst/>
                    <a:gdLst>
                      <a:gd name="T0" fmla="*/ 94 w 148"/>
                      <a:gd name="T1" fmla="*/ 148 h 148"/>
                      <a:gd name="T2" fmla="*/ 148 w 148"/>
                      <a:gd name="T3" fmla="*/ 100 h 148"/>
                      <a:gd name="T4" fmla="*/ 50 w 148"/>
                      <a:gd name="T5" fmla="*/ 0 h 148"/>
                      <a:gd name="T6" fmla="*/ 0 w 148"/>
                      <a:gd name="T7" fmla="*/ 42 h 148"/>
                      <a:gd name="T8" fmla="*/ 94 w 148"/>
                      <a:gd name="T9" fmla="*/ 148 h 148"/>
                      <a:gd name="T10" fmla="*/ 94 w 148"/>
                      <a:gd name="T11" fmla="*/ 148 h 1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48" h="148">
                        <a:moveTo>
                          <a:pt x="94" y="148"/>
                        </a:moveTo>
                        <a:lnTo>
                          <a:pt x="148" y="100"/>
                        </a:lnTo>
                        <a:lnTo>
                          <a:pt x="50" y="0"/>
                        </a:lnTo>
                        <a:lnTo>
                          <a:pt x="0" y="42"/>
                        </a:lnTo>
                        <a:lnTo>
                          <a:pt x="94" y="148"/>
                        </a:lnTo>
                        <a:lnTo>
                          <a:pt x="94" y="148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1" name="íšḷîḓe">
                    <a:extLst>
                      <a:ext uri="{FF2B5EF4-FFF2-40B4-BE49-F238E27FC236}">
                        <a16:creationId xmlns:a16="http://schemas.microsoft.com/office/drawing/2014/main" id="{FF38D829-8443-4ABF-B060-A506CDD20E1F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9318625" y="5395913"/>
                    <a:ext cx="966788" cy="639763"/>
                  </a:xfrm>
                  <a:custGeom>
                    <a:avLst/>
                    <a:gdLst>
                      <a:gd name="T0" fmla="*/ 40 w 293"/>
                      <a:gd name="T1" fmla="*/ 29 h 194"/>
                      <a:gd name="T2" fmla="*/ 40 w 293"/>
                      <a:gd name="T3" fmla="*/ 123 h 194"/>
                      <a:gd name="T4" fmla="*/ 0 w 293"/>
                      <a:gd name="T5" fmla="*/ 168 h 194"/>
                      <a:gd name="T6" fmla="*/ 23 w 293"/>
                      <a:gd name="T7" fmla="*/ 193 h 194"/>
                      <a:gd name="T8" fmla="*/ 51 w 293"/>
                      <a:gd name="T9" fmla="*/ 161 h 194"/>
                      <a:gd name="T10" fmla="*/ 51 w 293"/>
                      <a:gd name="T11" fmla="*/ 162 h 194"/>
                      <a:gd name="T12" fmla="*/ 70 w 293"/>
                      <a:gd name="T13" fmla="*/ 178 h 194"/>
                      <a:gd name="T14" fmla="*/ 125 w 293"/>
                      <a:gd name="T15" fmla="*/ 194 h 194"/>
                      <a:gd name="T16" fmla="*/ 288 w 293"/>
                      <a:gd name="T17" fmla="*/ 194 h 194"/>
                      <a:gd name="T18" fmla="*/ 293 w 293"/>
                      <a:gd name="T19" fmla="*/ 167 h 194"/>
                      <a:gd name="T20" fmla="*/ 122 w 293"/>
                      <a:gd name="T21" fmla="*/ 167 h 194"/>
                      <a:gd name="T22" fmla="*/ 86 w 293"/>
                      <a:gd name="T23" fmla="*/ 155 h 194"/>
                      <a:gd name="T24" fmla="*/ 69 w 293"/>
                      <a:gd name="T25" fmla="*/ 138 h 194"/>
                      <a:gd name="T26" fmla="*/ 69 w 293"/>
                      <a:gd name="T27" fmla="*/ 0 h 194"/>
                      <a:gd name="T28" fmla="*/ 3 w 293"/>
                      <a:gd name="T29" fmla="*/ 0 h 194"/>
                      <a:gd name="T30" fmla="*/ 6 w 293"/>
                      <a:gd name="T31" fmla="*/ 29 h 194"/>
                      <a:gd name="T32" fmla="*/ 40 w 293"/>
                      <a:gd name="T33" fmla="*/ 29 h 1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293" h="194">
                        <a:moveTo>
                          <a:pt x="40" y="29"/>
                        </a:moveTo>
                        <a:cubicBezTo>
                          <a:pt x="40" y="123"/>
                          <a:pt x="40" y="123"/>
                          <a:pt x="40" y="123"/>
                        </a:cubicBezTo>
                        <a:cubicBezTo>
                          <a:pt x="39" y="132"/>
                          <a:pt x="25" y="147"/>
                          <a:pt x="0" y="168"/>
                        </a:cubicBezTo>
                        <a:cubicBezTo>
                          <a:pt x="23" y="193"/>
                          <a:pt x="23" y="193"/>
                          <a:pt x="23" y="193"/>
                        </a:cubicBezTo>
                        <a:cubicBezTo>
                          <a:pt x="51" y="161"/>
                          <a:pt x="51" y="161"/>
                          <a:pt x="51" y="161"/>
                        </a:cubicBezTo>
                        <a:cubicBezTo>
                          <a:pt x="51" y="162"/>
                          <a:pt x="51" y="162"/>
                          <a:pt x="51" y="162"/>
                        </a:cubicBezTo>
                        <a:cubicBezTo>
                          <a:pt x="70" y="178"/>
                          <a:pt x="70" y="178"/>
                          <a:pt x="70" y="178"/>
                        </a:cubicBezTo>
                        <a:cubicBezTo>
                          <a:pt x="87" y="189"/>
                          <a:pt x="105" y="194"/>
                          <a:pt x="125" y="194"/>
                        </a:cubicBezTo>
                        <a:cubicBezTo>
                          <a:pt x="288" y="194"/>
                          <a:pt x="288" y="194"/>
                          <a:pt x="288" y="194"/>
                        </a:cubicBezTo>
                        <a:cubicBezTo>
                          <a:pt x="293" y="167"/>
                          <a:pt x="293" y="167"/>
                          <a:pt x="293" y="167"/>
                        </a:cubicBezTo>
                        <a:cubicBezTo>
                          <a:pt x="122" y="167"/>
                          <a:pt x="122" y="167"/>
                          <a:pt x="122" y="167"/>
                        </a:cubicBezTo>
                        <a:cubicBezTo>
                          <a:pt x="109" y="167"/>
                          <a:pt x="96" y="163"/>
                          <a:pt x="86" y="155"/>
                        </a:cubicBezTo>
                        <a:cubicBezTo>
                          <a:pt x="78" y="150"/>
                          <a:pt x="72" y="144"/>
                          <a:pt x="69" y="138"/>
                        </a:cubicBezTo>
                        <a:cubicBezTo>
                          <a:pt x="69" y="0"/>
                          <a:pt x="69" y="0"/>
                          <a:pt x="69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6" y="29"/>
                          <a:pt x="6" y="29"/>
                          <a:pt x="6" y="29"/>
                        </a:cubicBezTo>
                        <a:cubicBezTo>
                          <a:pt x="40" y="29"/>
                          <a:pt x="40" y="29"/>
                          <a:pt x="40" y="2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solidFill>
                        <a:srgbClr val="31C7FC"/>
                      </a:solidFill>
                    </a:endParaRPr>
                  </a:p>
                </p:txBody>
              </p:sp>
            </p:grpSp>
            <p:grpSp>
              <p:nvGrpSpPr>
                <p:cNvPr id="10" name="îślîḋé">
                  <a:extLst>
                    <a:ext uri="{FF2B5EF4-FFF2-40B4-BE49-F238E27FC236}">
                      <a16:creationId xmlns:a16="http://schemas.microsoft.com/office/drawing/2014/main" id="{89A0E8E7-EB73-4059-AE3C-1E5C9214D75E}"/>
                    </a:ext>
                  </a:extLst>
                </p:cNvPr>
                <p:cNvGrpSpPr/>
                <p:nvPr/>
              </p:nvGrpSpPr>
              <p:grpSpPr>
                <a:xfrm>
                  <a:off x="5905900" y="2444098"/>
                  <a:ext cx="1932935" cy="1468565"/>
                  <a:chOff x="5599113" y="757238"/>
                  <a:chExt cx="5286375" cy="4016375"/>
                </a:xfrm>
                <a:grpFill/>
              </p:grpSpPr>
              <p:sp>
                <p:nvSpPr>
                  <p:cNvPr id="11" name="iSḷiḑé">
                    <a:extLst>
                      <a:ext uri="{FF2B5EF4-FFF2-40B4-BE49-F238E27FC236}">
                        <a16:creationId xmlns:a16="http://schemas.microsoft.com/office/drawing/2014/main" id="{0CDDECFB-C099-4188-9F3C-6C8A49AC5337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869113" y="757238"/>
                    <a:ext cx="2714625" cy="4016375"/>
                  </a:xfrm>
                  <a:custGeom>
                    <a:avLst/>
                    <a:gdLst>
                      <a:gd name="T0" fmla="*/ 782 w 823"/>
                      <a:gd name="T1" fmla="*/ 306 h 1219"/>
                      <a:gd name="T2" fmla="*/ 759 w 823"/>
                      <a:gd name="T3" fmla="*/ 80 h 1219"/>
                      <a:gd name="T4" fmla="*/ 513 w 823"/>
                      <a:gd name="T5" fmla="*/ 40 h 1219"/>
                      <a:gd name="T6" fmla="*/ 415 w 823"/>
                      <a:gd name="T7" fmla="*/ 135 h 1219"/>
                      <a:gd name="T8" fmla="*/ 313 w 823"/>
                      <a:gd name="T9" fmla="*/ 43 h 1219"/>
                      <a:gd name="T10" fmla="*/ 84 w 823"/>
                      <a:gd name="T11" fmla="*/ 67 h 1219"/>
                      <a:gd name="T12" fmla="*/ 49 w 823"/>
                      <a:gd name="T13" fmla="*/ 304 h 1219"/>
                      <a:gd name="T14" fmla="*/ 146 w 823"/>
                      <a:gd name="T15" fmla="*/ 240 h 1219"/>
                      <a:gd name="T16" fmla="*/ 157 w 823"/>
                      <a:gd name="T17" fmla="*/ 162 h 1219"/>
                      <a:gd name="T18" fmla="*/ 253 w 823"/>
                      <a:gd name="T19" fmla="*/ 149 h 1219"/>
                      <a:gd name="T20" fmla="*/ 323 w 823"/>
                      <a:gd name="T21" fmla="*/ 212 h 1219"/>
                      <a:gd name="T22" fmla="*/ 252 w 823"/>
                      <a:gd name="T23" fmla="*/ 288 h 1219"/>
                      <a:gd name="T24" fmla="*/ 336 w 823"/>
                      <a:gd name="T25" fmla="*/ 374 h 1219"/>
                      <a:gd name="T26" fmla="*/ 415 w 823"/>
                      <a:gd name="T27" fmla="*/ 297 h 1219"/>
                      <a:gd name="T28" fmla="*/ 492 w 823"/>
                      <a:gd name="T29" fmla="*/ 373 h 1219"/>
                      <a:gd name="T30" fmla="*/ 587 w 823"/>
                      <a:gd name="T31" fmla="*/ 282 h 1219"/>
                      <a:gd name="T32" fmla="*/ 509 w 823"/>
                      <a:gd name="T33" fmla="*/ 215 h 1219"/>
                      <a:gd name="T34" fmla="*/ 565 w 823"/>
                      <a:gd name="T35" fmla="*/ 149 h 1219"/>
                      <a:gd name="T36" fmla="*/ 662 w 823"/>
                      <a:gd name="T37" fmla="*/ 149 h 1219"/>
                      <a:gd name="T38" fmla="*/ 677 w 823"/>
                      <a:gd name="T39" fmla="*/ 237 h 1219"/>
                      <a:gd name="T40" fmla="*/ 412 w 823"/>
                      <a:gd name="T41" fmla="*/ 517 h 1219"/>
                      <a:gd name="T42" fmla="*/ 146 w 823"/>
                      <a:gd name="T43" fmla="*/ 240 h 1219"/>
                      <a:gd name="T44" fmla="*/ 49 w 823"/>
                      <a:gd name="T45" fmla="*/ 304 h 1219"/>
                      <a:gd name="T46" fmla="*/ 330 w 823"/>
                      <a:gd name="T47" fmla="*/ 604 h 1219"/>
                      <a:gd name="T48" fmla="*/ 46 w 823"/>
                      <a:gd name="T49" fmla="*/ 906 h 1219"/>
                      <a:gd name="T50" fmla="*/ 73 w 823"/>
                      <a:gd name="T51" fmla="*/ 1145 h 1219"/>
                      <a:gd name="T52" fmla="*/ 311 w 823"/>
                      <a:gd name="T53" fmla="*/ 1167 h 1219"/>
                      <a:gd name="T54" fmla="*/ 413 w 823"/>
                      <a:gd name="T55" fmla="*/ 1075 h 1219"/>
                      <a:gd name="T56" fmla="*/ 509 w 823"/>
                      <a:gd name="T57" fmla="*/ 1165 h 1219"/>
                      <a:gd name="T58" fmla="*/ 756 w 823"/>
                      <a:gd name="T59" fmla="*/ 1129 h 1219"/>
                      <a:gd name="T60" fmla="*/ 663 w 823"/>
                      <a:gd name="T61" fmla="*/ 1068 h 1219"/>
                      <a:gd name="T62" fmla="*/ 563 w 823"/>
                      <a:gd name="T63" fmla="*/ 1061 h 1219"/>
                      <a:gd name="T64" fmla="*/ 506 w 823"/>
                      <a:gd name="T65" fmla="*/ 995 h 1219"/>
                      <a:gd name="T66" fmla="*/ 583 w 823"/>
                      <a:gd name="T67" fmla="*/ 928 h 1219"/>
                      <a:gd name="T68" fmla="*/ 489 w 823"/>
                      <a:gd name="T69" fmla="*/ 837 h 1219"/>
                      <a:gd name="T70" fmla="*/ 412 w 823"/>
                      <a:gd name="T71" fmla="*/ 913 h 1219"/>
                      <a:gd name="T72" fmla="*/ 333 w 823"/>
                      <a:gd name="T73" fmla="*/ 836 h 1219"/>
                      <a:gd name="T74" fmla="*/ 249 w 823"/>
                      <a:gd name="T75" fmla="*/ 922 h 1219"/>
                      <a:gd name="T76" fmla="*/ 320 w 823"/>
                      <a:gd name="T77" fmla="*/ 998 h 1219"/>
                      <a:gd name="T78" fmla="*/ 250 w 823"/>
                      <a:gd name="T79" fmla="*/ 1061 h 1219"/>
                      <a:gd name="T80" fmla="*/ 151 w 823"/>
                      <a:gd name="T81" fmla="*/ 1066 h 1219"/>
                      <a:gd name="T82" fmla="*/ 143 w 823"/>
                      <a:gd name="T83" fmla="*/ 970 h 1219"/>
                      <a:gd name="T84" fmla="*/ 408 w 823"/>
                      <a:gd name="T85" fmla="*/ 693 h 1219"/>
                      <a:gd name="T86" fmla="*/ 677 w 823"/>
                      <a:gd name="T87" fmla="*/ 968 h 1219"/>
                      <a:gd name="T88" fmla="*/ 663 w 823"/>
                      <a:gd name="T89" fmla="*/ 1068 h 1219"/>
                      <a:gd name="T90" fmla="*/ 756 w 823"/>
                      <a:gd name="T91" fmla="*/ 1129 h 1219"/>
                      <a:gd name="T92" fmla="*/ 778 w 823"/>
                      <a:gd name="T93" fmla="*/ 904 h 1219"/>
                      <a:gd name="T94" fmla="*/ 500 w 823"/>
                      <a:gd name="T95" fmla="*/ 607 h 1219"/>
                      <a:gd name="T96" fmla="*/ 782 w 823"/>
                      <a:gd name="T97" fmla="*/ 306 h 12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823" h="1219">
                        <a:moveTo>
                          <a:pt x="782" y="306"/>
                        </a:moveTo>
                        <a:cubicBezTo>
                          <a:pt x="821" y="234"/>
                          <a:pt x="814" y="159"/>
                          <a:pt x="759" y="80"/>
                        </a:cubicBezTo>
                        <a:cubicBezTo>
                          <a:pt x="677" y="13"/>
                          <a:pt x="595" y="0"/>
                          <a:pt x="513" y="40"/>
                        </a:cubicBezTo>
                        <a:cubicBezTo>
                          <a:pt x="415" y="135"/>
                          <a:pt x="415" y="135"/>
                          <a:pt x="415" y="135"/>
                        </a:cubicBezTo>
                        <a:cubicBezTo>
                          <a:pt x="313" y="43"/>
                          <a:pt x="313" y="43"/>
                          <a:pt x="313" y="43"/>
                        </a:cubicBezTo>
                        <a:cubicBezTo>
                          <a:pt x="248" y="1"/>
                          <a:pt x="171" y="10"/>
                          <a:pt x="84" y="67"/>
                        </a:cubicBezTo>
                        <a:cubicBezTo>
                          <a:pt x="12" y="143"/>
                          <a:pt x="0" y="222"/>
                          <a:pt x="49" y="304"/>
                        </a:cubicBezTo>
                        <a:cubicBezTo>
                          <a:pt x="146" y="240"/>
                          <a:pt x="146" y="240"/>
                          <a:pt x="146" y="240"/>
                        </a:cubicBezTo>
                        <a:cubicBezTo>
                          <a:pt x="136" y="211"/>
                          <a:pt x="139" y="186"/>
                          <a:pt x="157" y="162"/>
                        </a:cubicBezTo>
                        <a:cubicBezTo>
                          <a:pt x="174" y="138"/>
                          <a:pt x="206" y="134"/>
                          <a:pt x="253" y="149"/>
                        </a:cubicBezTo>
                        <a:cubicBezTo>
                          <a:pt x="323" y="212"/>
                          <a:pt x="323" y="212"/>
                          <a:pt x="323" y="212"/>
                        </a:cubicBezTo>
                        <a:cubicBezTo>
                          <a:pt x="252" y="288"/>
                          <a:pt x="252" y="288"/>
                          <a:pt x="252" y="288"/>
                        </a:cubicBezTo>
                        <a:cubicBezTo>
                          <a:pt x="336" y="374"/>
                          <a:pt x="336" y="374"/>
                          <a:pt x="336" y="374"/>
                        </a:cubicBezTo>
                        <a:cubicBezTo>
                          <a:pt x="415" y="297"/>
                          <a:pt x="415" y="297"/>
                          <a:pt x="415" y="297"/>
                        </a:cubicBezTo>
                        <a:cubicBezTo>
                          <a:pt x="492" y="373"/>
                          <a:pt x="492" y="373"/>
                          <a:pt x="492" y="373"/>
                        </a:cubicBezTo>
                        <a:cubicBezTo>
                          <a:pt x="587" y="282"/>
                          <a:pt x="587" y="282"/>
                          <a:pt x="587" y="282"/>
                        </a:cubicBezTo>
                        <a:cubicBezTo>
                          <a:pt x="509" y="215"/>
                          <a:pt x="509" y="215"/>
                          <a:pt x="509" y="215"/>
                        </a:cubicBezTo>
                        <a:cubicBezTo>
                          <a:pt x="565" y="149"/>
                          <a:pt x="565" y="149"/>
                          <a:pt x="565" y="149"/>
                        </a:cubicBezTo>
                        <a:cubicBezTo>
                          <a:pt x="609" y="125"/>
                          <a:pt x="642" y="125"/>
                          <a:pt x="662" y="149"/>
                        </a:cubicBezTo>
                        <a:cubicBezTo>
                          <a:pt x="688" y="171"/>
                          <a:pt x="694" y="200"/>
                          <a:pt x="677" y="237"/>
                        </a:cubicBezTo>
                        <a:cubicBezTo>
                          <a:pt x="412" y="517"/>
                          <a:pt x="412" y="517"/>
                          <a:pt x="412" y="517"/>
                        </a:cubicBezTo>
                        <a:cubicBezTo>
                          <a:pt x="146" y="240"/>
                          <a:pt x="146" y="240"/>
                          <a:pt x="146" y="240"/>
                        </a:cubicBezTo>
                        <a:cubicBezTo>
                          <a:pt x="49" y="304"/>
                          <a:pt x="49" y="304"/>
                          <a:pt x="49" y="304"/>
                        </a:cubicBezTo>
                        <a:cubicBezTo>
                          <a:pt x="330" y="604"/>
                          <a:pt x="330" y="604"/>
                          <a:pt x="330" y="604"/>
                        </a:cubicBezTo>
                        <a:cubicBezTo>
                          <a:pt x="46" y="906"/>
                          <a:pt x="46" y="906"/>
                          <a:pt x="46" y="906"/>
                        </a:cubicBezTo>
                        <a:cubicBezTo>
                          <a:pt x="1" y="976"/>
                          <a:pt x="9" y="1056"/>
                          <a:pt x="73" y="1145"/>
                        </a:cubicBezTo>
                        <a:cubicBezTo>
                          <a:pt x="158" y="1212"/>
                          <a:pt x="237" y="1219"/>
                          <a:pt x="311" y="1167"/>
                        </a:cubicBezTo>
                        <a:cubicBezTo>
                          <a:pt x="413" y="1075"/>
                          <a:pt x="413" y="1075"/>
                          <a:pt x="413" y="1075"/>
                        </a:cubicBezTo>
                        <a:cubicBezTo>
                          <a:pt x="509" y="1165"/>
                          <a:pt x="509" y="1165"/>
                          <a:pt x="509" y="1165"/>
                        </a:cubicBezTo>
                        <a:cubicBezTo>
                          <a:pt x="601" y="1213"/>
                          <a:pt x="683" y="1201"/>
                          <a:pt x="756" y="1129"/>
                        </a:cubicBezTo>
                        <a:cubicBezTo>
                          <a:pt x="663" y="1068"/>
                          <a:pt x="663" y="1068"/>
                          <a:pt x="663" y="1068"/>
                        </a:cubicBezTo>
                        <a:cubicBezTo>
                          <a:pt x="631" y="1084"/>
                          <a:pt x="598" y="1081"/>
                          <a:pt x="563" y="1061"/>
                        </a:cubicBezTo>
                        <a:cubicBezTo>
                          <a:pt x="506" y="995"/>
                          <a:pt x="506" y="995"/>
                          <a:pt x="506" y="995"/>
                        </a:cubicBezTo>
                        <a:cubicBezTo>
                          <a:pt x="583" y="928"/>
                          <a:pt x="583" y="928"/>
                          <a:pt x="583" y="928"/>
                        </a:cubicBezTo>
                        <a:cubicBezTo>
                          <a:pt x="489" y="837"/>
                          <a:pt x="489" y="837"/>
                          <a:pt x="489" y="837"/>
                        </a:cubicBezTo>
                        <a:cubicBezTo>
                          <a:pt x="412" y="913"/>
                          <a:pt x="412" y="913"/>
                          <a:pt x="412" y="913"/>
                        </a:cubicBezTo>
                        <a:cubicBezTo>
                          <a:pt x="333" y="836"/>
                          <a:pt x="333" y="836"/>
                          <a:pt x="333" y="836"/>
                        </a:cubicBezTo>
                        <a:cubicBezTo>
                          <a:pt x="249" y="922"/>
                          <a:pt x="249" y="922"/>
                          <a:pt x="249" y="922"/>
                        </a:cubicBezTo>
                        <a:cubicBezTo>
                          <a:pt x="320" y="998"/>
                          <a:pt x="320" y="998"/>
                          <a:pt x="320" y="998"/>
                        </a:cubicBezTo>
                        <a:cubicBezTo>
                          <a:pt x="250" y="1061"/>
                          <a:pt x="250" y="1061"/>
                          <a:pt x="250" y="1061"/>
                        </a:cubicBezTo>
                        <a:cubicBezTo>
                          <a:pt x="205" y="1085"/>
                          <a:pt x="173" y="1086"/>
                          <a:pt x="151" y="1066"/>
                        </a:cubicBezTo>
                        <a:cubicBezTo>
                          <a:pt x="125" y="1043"/>
                          <a:pt x="121" y="1011"/>
                          <a:pt x="143" y="970"/>
                        </a:cubicBezTo>
                        <a:cubicBezTo>
                          <a:pt x="408" y="693"/>
                          <a:pt x="408" y="693"/>
                          <a:pt x="408" y="693"/>
                        </a:cubicBezTo>
                        <a:cubicBezTo>
                          <a:pt x="677" y="968"/>
                          <a:pt x="677" y="968"/>
                          <a:pt x="677" y="968"/>
                        </a:cubicBezTo>
                        <a:cubicBezTo>
                          <a:pt x="700" y="1010"/>
                          <a:pt x="694" y="1043"/>
                          <a:pt x="663" y="1068"/>
                        </a:cubicBezTo>
                        <a:cubicBezTo>
                          <a:pt x="756" y="1129"/>
                          <a:pt x="756" y="1129"/>
                          <a:pt x="756" y="1129"/>
                        </a:cubicBezTo>
                        <a:cubicBezTo>
                          <a:pt x="815" y="1068"/>
                          <a:pt x="823" y="993"/>
                          <a:pt x="778" y="904"/>
                        </a:cubicBezTo>
                        <a:cubicBezTo>
                          <a:pt x="500" y="607"/>
                          <a:pt x="500" y="607"/>
                          <a:pt x="500" y="607"/>
                        </a:cubicBezTo>
                        <a:cubicBezTo>
                          <a:pt x="782" y="306"/>
                          <a:pt x="782" y="306"/>
                          <a:pt x="782" y="30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2" name="îṧ1ídè">
                    <a:extLst>
                      <a:ext uri="{FF2B5EF4-FFF2-40B4-BE49-F238E27FC236}">
                        <a16:creationId xmlns:a16="http://schemas.microsoft.com/office/drawing/2014/main" id="{24B4BF26-0095-4E92-85B3-0E690D014483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8978900" y="2078038"/>
                    <a:ext cx="1906588" cy="1317625"/>
                  </a:xfrm>
                  <a:custGeom>
                    <a:avLst/>
                    <a:gdLst>
                      <a:gd name="T0" fmla="*/ 181 w 578"/>
                      <a:gd name="T1" fmla="*/ 117 h 400"/>
                      <a:gd name="T2" fmla="*/ 88 w 578"/>
                      <a:gd name="T3" fmla="*/ 24 h 400"/>
                      <a:gd name="T4" fmla="*/ 0 w 578"/>
                      <a:gd name="T5" fmla="*/ 118 h 400"/>
                      <a:gd name="T6" fmla="*/ 93 w 578"/>
                      <a:gd name="T7" fmla="*/ 209 h 400"/>
                      <a:gd name="T8" fmla="*/ 9 w 578"/>
                      <a:gd name="T9" fmla="*/ 296 h 400"/>
                      <a:gd name="T10" fmla="*/ 90 w 578"/>
                      <a:gd name="T11" fmla="*/ 391 h 400"/>
                      <a:gd name="T12" fmla="*/ 185 w 578"/>
                      <a:gd name="T13" fmla="*/ 296 h 400"/>
                      <a:gd name="T14" fmla="*/ 278 w 578"/>
                      <a:gd name="T15" fmla="*/ 209 h 400"/>
                      <a:gd name="T16" fmla="*/ 277 w 578"/>
                      <a:gd name="T17" fmla="*/ 206 h 400"/>
                      <a:gd name="T18" fmla="*/ 368 w 578"/>
                      <a:gd name="T19" fmla="*/ 146 h 400"/>
                      <a:gd name="T20" fmla="*/ 437 w 578"/>
                      <a:gd name="T21" fmla="*/ 206 h 400"/>
                      <a:gd name="T22" fmla="*/ 368 w 578"/>
                      <a:gd name="T23" fmla="*/ 271 h 400"/>
                      <a:gd name="T24" fmla="*/ 278 w 578"/>
                      <a:gd name="T25" fmla="*/ 209 h 400"/>
                      <a:gd name="T26" fmla="*/ 185 w 578"/>
                      <a:gd name="T27" fmla="*/ 296 h 400"/>
                      <a:gd name="T28" fmla="*/ 362 w 578"/>
                      <a:gd name="T29" fmla="*/ 399 h 400"/>
                      <a:gd name="T30" fmla="*/ 554 w 578"/>
                      <a:gd name="T31" fmla="*/ 258 h 400"/>
                      <a:gd name="T32" fmla="*/ 492 w 578"/>
                      <a:gd name="T33" fmla="*/ 55 h 400"/>
                      <a:gd name="T34" fmla="*/ 241 w 578"/>
                      <a:gd name="T35" fmla="*/ 54 h 400"/>
                      <a:gd name="T36" fmla="*/ 181 w 578"/>
                      <a:gd name="T37" fmla="*/ 117 h 4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578" h="400">
                        <a:moveTo>
                          <a:pt x="181" y="117"/>
                        </a:moveTo>
                        <a:cubicBezTo>
                          <a:pt x="88" y="24"/>
                          <a:pt x="88" y="24"/>
                          <a:pt x="88" y="24"/>
                        </a:cubicBezTo>
                        <a:cubicBezTo>
                          <a:pt x="0" y="118"/>
                          <a:pt x="0" y="118"/>
                          <a:pt x="0" y="118"/>
                        </a:cubicBezTo>
                        <a:cubicBezTo>
                          <a:pt x="93" y="209"/>
                          <a:pt x="93" y="209"/>
                          <a:pt x="93" y="209"/>
                        </a:cubicBezTo>
                        <a:cubicBezTo>
                          <a:pt x="9" y="296"/>
                          <a:pt x="9" y="296"/>
                          <a:pt x="9" y="296"/>
                        </a:cubicBezTo>
                        <a:cubicBezTo>
                          <a:pt x="90" y="391"/>
                          <a:pt x="90" y="391"/>
                          <a:pt x="90" y="391"/>
                        </a:cubicBezTo>
                        <a:cubicBezTo>
                          <a:pt x="185" y="296"/>
                          <a:pt x="185" y="296"/>
                          <a:pt x="185" y="296"/>
                        </a:cubicBezTo>
                        <a:cubicBezTo>
                          <a:pt x="278" y="209"/>
                          <a:pt x="278" y="209"/>
                          <a:pt x="278" y="209"/>
                        </a:cubicBezTo>
                        <a:cubicBezTo>
                          <a:pt x="277" y="206"/>
                          <a:pt x="277" y="206"/>
                          <a:pt x="277" y="206"/>
                        </a:cubicBezTo>
                        <a:cubicBezTo>
                          <a:pt x="294" y="168"/>
                          <a:pt x="325" y="148"/>
                          <a:pt x="368" y="146"/>
                        </a:cubicBezTo>
                        <a:cubicBezTo>
                          <a:pt x="413" y="150"/>
                          <a:pt x="436" y="172"/>
                          <a:pt x="437" y="206"/>
                        </a:cubicBezTo>
                        <a:cubicBezTo>
                          <a:pt x="440" y="240"/>
                          <a:pt x="417" y="261"/>
                          <a:pt x="368" y="271"/>
                        </a:cubicBezTo>
                        <a:cubicBezTo>
                          <a:pt x="327" y="262"/>
                          <a:pt x="296" y="241"/>
                          <a:pt x="278" y="209"/>
                        </a:cubicBezTo>
                        <a:cubicBezTo>
                          <a:pt x="185" y="296"/>
                          <a:pt x="185" y="296"/>
                          <a:pt x="185" y="296"/>
                        </a:cubicBezTo>
                        <a:cubicBezTo>
                          <a:pt x="250" y="366"/>
                          <a:pt x="310" y="400"/>
                          <a:pt x="362" y="399"/>
                        </a:cubicBezTo>
                        <a:cubicBezTo>
                          <a:pt x="469" y="394"/>
                          <a:pt x="534" y="348"/>
                          <a:pt x="554" y="258"/>
                        </a:cubicBezTo>
                        <a:cubicBezTo>
                          <a:pt x="578" y="179"/>
                          <a:pt x="558" y="111"/>
                          <a:pt x="492" y="55"/>
                        </a:cubicBezTo>
                        <a:cubicBezTo>
                          <a:pt x="413" y="0"/>
                          <a:pt x="329" y="0"/>
                          <a:pt x="241" y="54"/>
                        </a:cubicBezTo>
                        <a:cubicBezTo>
                          <a:pt x="181" y="117"/>
                          <a:pt x="181" y="117"/>
                          <a:pt x="181" y="11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3" name="ï$ļïḍè">
                    <a:extLst>
                      <a:ext uri="{FF2B5EF4-FFF2-40B4-BE49-F238E27FC236}">
                        <a16:creationId xmlns:a16="http://schemas.microsoft.com/office/drawing/2014/main" id="{7210BCA6-A65B-49F3-94F6-5B7FC16B0E34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599113" y="2065338"/>
                    <a:ext cx="1912938" cy="1317625"/>
                  </a:xfrm>
                  <a:custGeom>
                    <a:avLst/>
                    <a:gdLst>
                      <a:gd name="T0" fmla="*/ 580 w 580"/>
                      <a:gd name="T1" fmla="*/ 118 h 400"/>
                      <a:gd name="T2" fmla="*/ 491 w 580"/>
                      <a:gd name="T3" fmla="*/ 24 h 400"/>
                      <a:gd name="T4" fmla="*/ 398 w 580"/>
                      <a:gd name="T5" fmla="*/ 116 h 400"/>
                      <a:gd name="T6" fmla="*/ 338 w 580"/>
                      <a:gd name="T7" fmla="*/ 53 h 400"/>
                      <a:gd name="T8" fmla="*/ 87 w 580"/>
                      <a:gd name="T9" fmla="*/ 54 h 400"/>
                      <a:gd name="T10" fmla="*/ 24 w 580"/>
                      <a:gd name="T11" fmla="*/ 257 h 400"/>
                      <a:gd name="T12" fmla="*/ 217 w 580"/>
                      <a:gd name="T13" fmla="*/ 398 h 400"/>
                      <a:gd name="T14" fmla="*/ 211 w 580"/>
                      <a:gd name="T15" fmla="*/ 270 h 400"/>
                      <a:gd name="T16" fmla="*/ 142 w 580"/>
                      <a:gd name="T17" fmla="*/ 206 h 400"/>
                      <a:gd name="T18" fmla="*/ 211 w 580"/>
                      <a:gd name="T19" fmla="*/ 145 h 400"/>
                      <a:gd name="T20" fmla="*/ 293 w 580"/>
                      <a:gd name="T21" fmla="*/ 208 h 400"/>
                      <a:gd name="T22" fmla="*/ 294 w 580"/>
                      <a:gd name="T23" fmla="*/ 212 h 400"/>
                      <a:gd name="T24" fmla="*/ 211 w 580"/>
                      <a:gd name="T25" fmla="*/ 270 h 400"/>
                      <a:gd name="T26" fmla="*/ 217 w 580"/>
                      <a:gd name="T27" fmla="*/ 398 h 400"/>
                      <a:gd name="T28" fmla="*/ 396 w 580"/>
                      <a:gd name="T29" fmla="*/ 295 h 400"/>
                      <a:gd name="T30" fmla="*/ 491 w 580"/>
                      <a:gd name="T31" fmla="*/ 390 h 400"/>
                      <a:gd name="T32" fmla="*/ 572 w 580"/>
                      <a:gd name="T33" fmla="*/ 295 h 400"/>
                      <a:gd name="T34" fmla="*/ 487 w 580"/>
                      <a:gd name="T35" fmla="*/ 208 h 400"/>
                      <a:gd name="T36" fmla="*/ 580 w 580"/>
                      <a:gd name="T37" fmla="*/ 118 h 4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580" h="400">
                        <a:moveTo>
                          <a:pt x="580" y="118"/>
                        </a:moveTo>
                        <a:cubicBezTo>
                          <a:pt x="491" y="24"/>
                          <a:pt x="491" y="24"/>
                          <a:pt x="491" y="24"/>
                        </a:cubicBezTo>
                        <a:cubicBezTo>
                          <a:pt x="398" y="116"/>
                          <a:pt x="398" y="116"/>
                          <a:pt x="398" y="116"/>
                        </a:cubicBezTo>
                        <a:cubicBezTo>
                          <a:pt x="338" y="53"/>
                          <a:pt x="338" y="53"/>
                          <a:pt x="338" y="53"/>
                        </a:cubicBezTo>
                        <a:cubicBezTo>
                          <a:pt x="250" y="0"/>
                          <a:pt x="166" y="0"/>
                          <a:pt x="87" y="54"/>
                        </a:cubicBezTo>
                        <a:cubicBezTo>
                          <a:pt x="22" y="110"/>
                          <a:pt x="0" y="178"/>
                          <a:pt x="24" y="257"/>
                        </a:cubicBezTo>
                        <a:cubicBezTo>
                          <a:pt x="46" y="347"/>
                          <a:pt x="110" y="394"/>
                          <a:pt x="217" y="398"/>
                        </a:cubicBezTo>
                        <a:cubicBezTo>
                          <a:pt x="211" y="270"/>
                          <a:pt x="211" y="270"/>
                          <a:pt x="211" y="270"/>
                        </a:cubicBezTo>
                        <a:cubicBezTo>
                          <a:pt x="162" y="260"/>
                          <a:pt x="140" y="239"/>
                          <a:pt x="142" y="206"/>
                        </a:cubicBezTo>
                        <a:cubicBezTo>
                          <a:pt x="143" y="171"/>
                          <a:pt x="166" y="150"/>
                          <a:pt x="211" y="145"/>
                        </a:cubicBezTo>
                        <a:cubicBezTo>
                          <a:pt x="253" y="147"/>
                          <a:pt x="281" y="169"/>
                          <a:pt x="293" y="208"/>
                        </a:cubicBezTo>
                        <a:cubicBezTo>
                          <a:pt x="294" y="212"/>
                          <a:pt x="294" y="212"/>
                          <a:pt x="294" y="212"/>
                        </a:cubicBezTo>
                        <a:cubicBezTo>
                          <a:pt x="283" y="241"/>
                          <a:pt x="254" y="262"/>
                          <a:pt x="211" y="270"/>
                        </a:cubicBezTo>
                        <a:cubicBezTo>
                          <a:pt x="217" y="398"/>
                          <a:pt x="217" y="398"/>
                          <a:pt x="217" y="398"/>
                        </a:cubicBezTo>
                        <a:cubicBezTo>
                          <a:pt x="269" y="400"/>
                          <a:pt x="329" y="365"/>
                          <a:pt x="396" y="295"/>
                        </a:cubicBezTo>
                        <a:cubicBezTo>
                          <a:pt x="491" y="390"/>
                          <a:pt x="491" y="390"/>
                          <a:pt x="491" y="390"/>
                        </a:cubicBezTo>
                        <a:cubicBezTo>
                          <a:pt x="572" y="295"/>
                          <a:pt x="572" y="295"/>
                          <a:pt x="572" y="295"/>
                        </a:cubicBezTo>
                        <a:cubicBezTo>
                          <a:pt x="487" y="208"/>
                          <a:pt x="487" y="208"/>
                          <a:pt x="487" y="208"/>
                        </a:cubicBezTo>
                        <a:cubicBezTo>
                          <a:pt x="580" y="118"/>
                          <a:pt x="580" y="118"/>
                          <a:pt x="580" y="11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solidFill>
                        <a:srgbClr val="31C7FC"/>
                      </a:solidFill>
                    </a:endParaRPr>
                  </a:p>
                </p:txBody>
              </p:sp>
            </p:grpSp>
          </p:grpSp>
          <p:grpSp>
            <p:nvGrpSpPr>
              <p:cNvPr id="277" name="组合 276">
                <a:extLst>
                  <a:ext uri="{FF2B5EF4-FFF2-40B4-BE49-F238E27FC236}">
                    <a16:creationId xmlns:a16="http://schemas.microsoft.com/office/drawing/2014/main" id="{D6FCF7BE-EE2A-4A09-A8BF-C3816996BE45}"/>
                  </a:ext>
                </a:extLst>
              </p:cNvPr>
              <p:cNvGrpSpPr/>
              <p:nvPr/>
            </p:nvGrpSpPr>
            <p:grpSpPr>
              <a:xfrm>
                <a:off x="6438246" y="2390041"/>
                <a:ext cx="1629468" cy="1209713"/>
                <a:chOff x="-2779998" y="5131500"/>
                <a:chExt cx="1629468" cy="1209713"/>
              </a:xfrm>
              <a:solidFill>
                <a:srgbClr val="31C7FC"/>
              </a:solidFill>
            </p:grpSpPr>
            <p:grpSp>
              <p:nvGrpSpPr>
                <p:cNvPr id="278" name="组合 277">
                  <a:extLst>
                    <a:ext uri="{FF2B5EF4-FFF2-40B4-BE49-F238E27FC236}">
                      <a16:creationId xmlns:a16="http://schemas.microsoft.com/office/drawing/2014/main" id="{8593D761-6101-42FD-9DE3-B1D818B9678D}"/>
                    </a:ext>
                  </a:extLst>
                </p:cNvPr>
                <p:cNvGrpSpPr/>
                <p:nvPr/>
              </p:nvGrpSpPr>
              <p:grpSpPr>
                <a:xfrm>
                  <a:off x="-2779998" y="5131500"/>
                  <a:ext cx="1629468" cy="1106557"/>
                  <a:chOff x="1111251" y="4673600"/>
                  <a:chExt cx="5238749" cy="3557587"/>
                </a:xfrm>
                <a:grpFill/>
              </p:grpSpPr>
              <p:sp>
                <p:nvSpPr>
                  <p:cNvPr id="280" name="Freeform 9">
                    <a:extLst>
                      <a:ext uri="{FF2B5EF4-FFF2-40B4-BE49-F238E27FC236}">
                        <a16:creationId xmlns:a16="http://schemas.microsoft.com/office/drawing/2014/main" id="{4764EEA9-004A-4543-BCF8-D9B8D6695A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207125" y="6164263"/>
                    <a:ext cx="142875" cy="265112"/>
                  </a:xfrm>
                  <a:custGeom>
                    <a:avLst/>
                    <a:gdLst>
                      <a:gd name="T0" fmla="*/ 58 w 58"/>
                      <a:gd name="T1" fmla="*/ 61 h 107"/>
                      <a:gd name="T2" fmla="*/ 16 w 58"/>
                      <a:gd name="T3" fmla="*/ 107 h 107"/>
                      <a:gd name="T4" fmla="*/ 41 w 58"/>
                      <a:gd name="T5" fmla="*/ 3 h 107"/>
                      <a:gd name="T6" fmla="*/ 58 w 58"/>
                      <a:gd name="T7" fmla="*/ 5 h 107"/>
                      <a:gd name="T8" fmla="*/ 58 w 58"/>
                      <a:gd name="T9" fmla="*/ 61 h 1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8" h="107">
                        <a:moveTo>
                          <a:pt x="58" y="61"/>
                        </a:moveTo>
                        <a:cubicBezTo>
                          <a:pt x="45" y="76"/>
                          <a:pt x="31" y="90"/>
                          <a:pt x="16" y="107"/>
                        </a:cubicBezTo>
                        <a:cubicBezTo>
                          <a:pt x="0" y="65"/>
                          <a:pt x="13" y="32"/>
                          <a:pt x="41" y="3"/>
                        </a:cubicBezTo>
                        <a:cubicBezTo>
                          <a:pt x="43" y="0"/>
                          <a:pt x="52" y="4"/>
                          <a:pt x="58" y="5"/>
                        </a:cubicBezTo>
                        <a:cubicBezTo>
                          <a:pt x="58" y="24"/>
                          <a:pt x="58" y="42"/>
                          <a:pt x="58" y="6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81" name="Freeform 10">
                    <a:extLst>
                      <a:ext uri="{FF2B5EF4-FFF2-40B4-BE49-F238E27FC236}">
                        <a16:creationId xmlns:a16="http://schemas.microsoft.com/office/drawing/2014/main" id="{AF73A94C-5165-4CC2-865F-C2559D9D563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189663" y="6373813"/>
                    <a:ext cx="160337" cy="307975"/>
                  </a:xfrm>
                  <a:custGeom>
                    <a:avLst/>
                    <a:gdLst>
                      <a:gd name="T0" fmla="*/ 65 w 65"/>
                      <a:gd name="T1" fmla="*/ 55 h 124"/>
                      <a:gd name="T2" fmla="*/ 15 w 65"/>
                      <a:gd name="T3" fmla="*/ 124 h 124"/>
                      <a:gd name="T4" fmla="*/ 65 w 65"/>
                      <a:gd name="T5" fmla="*/ 0 h 124"/>
                      <a:gd name="T6" fmla="*/ 65 w 65"/>
                      <a:gd name="T7" fmla="*/ 55 h 1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5" h="124">
                        <a:moveTo>
                          <a:pt x="65" y="55"/>
                        </a:moveTo>
                        <a:cubicBezTo>
                          <a:pt x="50" y="76"/>
                          <a:pt x="34" y="98"/>
                          <a:pt x="15" y="124"/>
                        </a:cubicBezTo>
                        <a:cubicBezTo>
                          <a:pt x="0" y="63"/>
                          <a:pt x="32" y="31"/>
                          <a:pt x="65" y="0"/>
                        </a:cubicBezTo>
                        <a:cubicBezTo>
                          <a:pt x="65" y="18"/>
                          <a:pt x="65" y="37"/>
                          <a:pt x="65" y="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82" name="Freeform 11">
                    <a:extLst>
                      <a:ext uri="{FF2B5EF4-FFF2-40B4-BE49-F238E27FC236}">
                        <a16:creationId xmlns:a16="http://schemas.microsoft.com/office/drawing/2014/main" id="{B31EB69F-FE18-4947-90B7-D615B700FA3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24063" y="4686300"/>
                    <a:ext cx="274637" cy="174625"/>
                  </a:xfrm>
                  <a:custGeom>
                    <a:avLst/>
                    <a:gdLst>
                      <a:gd name="T0" fmla="*/ 0 w 111"/>
                      <a:gd name="T1" fmla="*/ 69 h 71"/>
                      <a:gd name="T2" fmla="*/ 111 w 111"/>
                      <a:gd name="T3" fmla="*/ 2 h 71"/>
                      <a:gd name="T4" fmla="*/ 0 w 111"/>
                      <a:gd name="T5" fmla="*/ 69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11" h="71">
                        <a:moveTo>
                          <a:pt x="0" y="69"/>
                        </a:moveTo>
                        <a:cubicBezTo>
                          <a:pt x="23" y="23"/>
                          <a:pt x="58" y="0"/>
                          <a:pt x="111" y="2"/>
                        </a:cubicBezTo>
                        <a:cubicBezTo>
                          <a:pt x="87" y="47"/>
                          <a:pt x="52" y="71"/>
                          <a:pt x="0" y="6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83" name="Freeform 12">
                    <a:extLst>
                      <a:ext uri="{FF2B5EF4-FFF2-40B4-BE49-F238E27FC236}">
                        <a16:creationId xmlns:a16="http://schemas.microsoft.com/office/drawing/2014/main" id="{03101179-76BC-4C35-B63E-A3834D15F61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175250" y="4673600"/>
                    <a:ext cx="266700" cy="176212"/>
                  </a:xfrm>
                  <a:custGeom>
                    <a:avLst/>
                    <a:gdLst>
                      <a:gd name="T0" fmla="*/ 0 w 108"/>
                      <a:gd name="T1" fmla="*/ 6 h 71"/>
                      <a:gd name="T2" fmla="*/ 108 w 108"/>
                      <a:gd name="T3" fmla="*/ 67 h 71"/>
                      <a:gd name="T4" fmla="*/ 0 w 108"/>
                      <a:gd name="T5" fmla="*/ 6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08" h="71">
                        <a:moveTo>
                          <a:pt x="0" y="6"/>
                        </a:moveTo>
                        <a:cubicBezTo>
                          <a:pt x="53" y="0"/>
                          <a:pt x="83" y="28"/>
                          <a:pt x="108" y="67"/>
                        </a:cubicBezTo>
                        <a:cubicBezTo>
                          <a:pt x="50" y="71"/>
                          <a:pt x="39" y="64"/>
                          <a:pt x="0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84" name="Freeform 13">
                    <a:extLst>
                      <a:ext uri="{FF2B5EF4-FFF2-40B4-BE49-F238E27FC236}">
                        <a16:creationId xmlns:a16="http://schemas.microsoft.com/office/drawing/2014/main" id="{4DACDB85-E552-4CB3-904C-8AE7DB1D9AF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86450" y="5514975"/>
                    <a:ext cx="230187" cy="219075"/>
                  </a:xfrm>
                  <a:custGeom>
                    <a:avLst/>
                    <a:gdLst>
                      <a:gd name="T0" fmla="*/ 93 w 93"/>
                      <a:gd name="T1" fmla="*/ 77 h 89"/>
                      <a:gd name="T2" fmla="*/ 78 w 93"/>
                      <a:gd name="T3" fmla="*/ 87 h 89"/>
                      <a:gd name="T4" fmla="*/ 0 w 93"/>
                      <a:gd name="T5" fmla="*/ 0 h 89"/>
                      <a:gd name="T6" fmla="*/ 82 w 93"/>
                      <a:gd name="T7" fmla="*/ 49 h 89"/>
                      <a:gd name="T8" fmla="*/ 93 w 93"/>
                      <a:gd name="T9" fmla="*/ 77 h 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3" h="89">
                        <a:moveTo>
                          <a:pt x="93" y="77"/>
                        </a:moveTo>
                        <a:cubicBezTo>
                          <a:pt x="88" y="81"/>
                          <a:pt x="81" y="89"/>
                          <a:pt x="78" y="87"/>
                        </a:cubicBezTo>
                        <a:cubicBezTo>
                          <a:pt x="35" y="74"/>
                          <a:pt x="27" y="65"/>
                          <a:pt x="0" y="0"/>
                        </a:cubicBezTo>
                        <a:cubicBezTo>
                          <a:pt x="33" y="20"/>
                          <a:pt x="57" y="35"/>
                          <a:pt x="82" y="49"/>
                        </a:cubicBezTo>
                        <a:cubicBezTo>
                          <a:pt x="85" y="59"/>
                          <a:pt x="89" y="68"/>
                          <a:pt x="93" y="7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85" name="Freeform 14">
                    <a:extLst>
                      <a:ext uri="{FF2B5EF4-FFF2-40B4-BE49-F238E27FC236}">
                        <a16:creationId xmlns:a16="http://schemas.microsoft.com/office/drawing/2014/main" id="{68B98D60-1997-49A5-96F2-9DBE6827735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45100" y="7708900"/>
                    <a:ext cx="188912" cy="255587"/>
                  </a:xfrm>
                  <a:custGeom>
                    <a:avLst/>
                    <a:gdLst>
                      <a:gd name="T0" fmla="*/ 11 w 77"/>
                      <a:gd name="T1" fmla="*/ 103 h 103"/>
                      <a:gd name="T2" fmla="*/ 77 w 77"/>
                      <a:gd name="T3" fmla="*/ 0 h 103"/>
                      <a:gd name="T4" fmla="*/ 56 w 77"/>
                      <a:gd name="T5" fmla="*/ 76 h 103"/>
                      <a:gd name="T6" fmla="*/ 11 w 77"/>
                      <a:gd name="T7" fmla="*/ 103 h 1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7" h="103">
                        <a:moveTo>
                          <a:pt x="11" y="103"/>
                        </a:moveTo>
                        <a:cubicBezTo>
                          <a:pt x="0" y="63"/>
                          <a:pt x="19" y="32"/>
                          <a:pt x="77" y="0"/>
                        </a:cubicBezTo>
                        <a:cubicBezTo>
                          <a:pt x="69" y="28"/>
                          <a:pt x="62" y="52"/>
                          <a:pt x="56" y="76"/>
                        </a:cubicBezTo>
                        <a:cubicBezTo>
                          <a:pt x="41" y="85"/>
                          <a:pt x="26" y="94"/>
                          <a:pt x="11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86" name="Freeform 15">
                    <a:extLst>
                      <a:ext uri="{FF2B5EF4-FFF2-40B4-BE49-F238E27FC236}">
                        <a16:creationId xmlns:a16="http://schemas.microsoft.com/office/drawing/2014/main" id="{B530C0FD-169B-4CAD-BE2F-0BF4A76FE0C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222500" y="7835900"/>
                    <a:ext cx="209550" cy="223837"/>
                  </a:xfrm>
                  <a:custGeom>
                    <a:avLst/>
                    <a:gdLst>
                      <a:gd name="T0" fmla="*/ 43 w 85"/>
                      <a:gd name="T1" fmla="*/ 74 h 91"/>
                      <a:gd name="T2" fmla="*/ 0 w 85"/>
                      <a:gd name="T3" fmla="*/ 0 h 91"/>
                      <a:gd name="T4" fmla="*/ 85 w 85"/>
                      <a:gd name="T5" fmla="*/ 79 h 91"/>
                      <a:gd name="T6" fmla="*/ 76 w 85"/>
                      <a:gd name="T7" fmla="*/ 91 h 91"/>
                      <a:gd name="T8" fmla="*/ 43 w 85"/>
                      <a:gd name="T9" fmla="*/ 74 h 9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5" h="91">
                        <a:moveTo>
                          <a:pt x="43" y="74"/>
                        </a:moveTo>
                        <a:cubicBezTo>
                          <a:pt x="29" y="51"/>
                          <a:pt x="16" y="28"/>
                          <a:pt x="0" y="0"/>
                        </a:cubicBezTo>
                        <a:cubicBezTo>
                          <a:pt x="53" y="7"/>
                          <a:pt x="73" y="40"/>
                          <a:pt x="85" y="79"/>
                        </a:cubicBezTo>
                        <a:cubicBezTo>
                          <a:pt x="85" y="82"/>
                          <a:pt x="79" y="87"/>
                          <a:pt x="76" y="91"/>
                        </a:cubicBezTo>
                        <a:cubicBezTo>
                          <a:pt x="65" y="85"/>
                          <a:pt x="54" y="80"/>
                          <a:pt x="43" y="7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87" name="Freeform 16">
                    <a:extLst>
                      <a:ext uri="{FF2B5EF4-FFF2-40B4-BE49-F238E27FC236}">
                        <a16:creationId xmlns:a16="http://schemas.microsoft.com/office/drawing/2014/main" id="{C5EBE2C4-9971-4652-B646-48B947E6D01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29325" y="6586538"/>
                    <a:ext cx="142875" cy="300037"/>
                  </a:xfrm>
                  <a:custGeom>
                    <a:avLst/>
                    <a:gdLst>
                      <a:gd name="T0" fmla="*/ 55 w 58"/>
                      <a:gd name="T1" fmla="*/ 103 h 121"/>
                      <a:gd name="T2" fmla="*/ 40 w 58"/>
                      <a:gd name="T3" fmla="*/ 121 h 121"/>
                      <a:gd name="T4" fmla="*/ 26 w 58"/>
                      <a:gd name="T5" fmla="*/ 0 h 121"/>
                      <a:gd name="T6" fmla="*/ 58 w 58"/>
                      <a:gd name="T7" fmla="*/ 79 h 121"/>
                      <a:gd name="T8" fmla="*/ 55 w 58"/>
                      <a:gd name="T9" fmla="*/ 103 h 1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8" h="121">
                        <a:moveTo>
                          <a:pt x="55" y="103"/>
                        </a:moveTo>
                        <a:cubicBezTo>
                          <a:pt x="50" y="109"/>
                          <a:pt x="45" y="115"/>
                          <a:pt x="40" y="121"/>
                        </a:cubicBezTo>
                        <a:cubicBezTo>
                          <a:pt x="11" y="85"/>
                          <a:pt x="0" y="49"/>
                          <a:pt x="26" y="0"/>
                        </a:cubicBezTo>
                        <a:cubicBezTo>
                          <a:pt x="38" y="29"/>
                          <a:pt x="48" y="54"/>
                          <a:pt x="58" y="79"/>
                        </a:cubicBezTo>
                        <a:cubicBezTo>
                          <a:pt x="57" y="87"/>
                          <a:pt x="56" y="95"/>
                          <a:pt x="55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88" name="Freeform 17">
                    <a:extLst>
                      <a:ext uri="{FF2B5EF4-FFF2-40B4-BE49-F238E27FC236}">
                        <a16:creationId xmlns:a16="http://schemas.microsoft.com/office/drawing/2014/main" id="{7E1C6366-D8F4-4D44-9750-889C067723A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24488" y="4695825"/>
                    <a:ext cx="182562" cy="242887"/>
                  </a:xfrm>
                  <a:custGeom>
                    <a:avLst/>
                    <a:gdLst>
                      <a:gd name="T0" fmla="*/ 28 w 74"/>
                      <a:gd name="T1" fmla="*/ 76 h 98"/>
                      <a:gd name="T2" fmla="*/ 0 w 74"/>
                      <a:gd name="T3" fmla="*/ 0 h 98"/>
                      <a:gd name="T4" fmla="*/ 74 w 74"/>
                      <a:gd name="T5" fmla="*/ 98 h 98"/>
                      <a:gd name="T6" fmla="*/ 48 w 74"/>
                      <a:gd name="T7" fmla="*/ 89 h 98"/>
                      <a:gd name="T8" fmla="*/ 28 w 74"/>
                      <a:gd name="T9" fmla="*/ 76 h 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4" h="98">
                        <a:moveTo>
                          <a:pt x="28" y="76"/>
                        </a:moveTo>
                        <a:cubicBezTo>
                          <a:pt x="19" y="52"/>
                          <a:pt x="10" y="28"/>
                          <a:pt x="0" y="0"/>
                        </a:cubicBezTo>
                        <a:cubicBezTo>
                          <a:pt x="60" y="30"/>
                          <a:pt x="64" y="36"/>
                          <a:pt x="74" y="98"/>
                        </a:cubicBezTo>
                        <a:cubicBezTo>
                          <a:pt x="65" y="95"/>
                          <a:pt x="57" y="92"/>
                          <a:pt x="48" y="89"/>
                        </a:cubicBezTo>
                        <a:cubicBezTo>
                          <a:pt x="42" y="85"/>
                          <a:pt x="35" y="81"/>
                          <a:pt x="28" y="7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89" name="Freeform 18">
                    <a:extLst>
                      <a:ext uri="{FF2B5EF4-FFF2-40B4-BE49-F238E27FC236}">
                        <a16:creationId xmlns:a16="http://schemas.microsoft.com/office/drawing/2014/main" id="{A2A2BE61-1708-4E57-966E-2BF270C1B32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681163" y="4868863"/>
                    <a:ext cx="158750" cy="260350"/>
                  </a:xfrm>
                  <a:custGeom>
                    <a:avLst/>
                    <a:gdLst>
                      <a:gd name="T0" fmla="*/ 16 w 64"/>
                      <a:gd name="T1" fmla="*/ 105 h 105"/>
                      <a:gd name="T2" fmla="*/ 21 w 64"/>
                      <a:gd name="T3" fmla="*/ 28 h 105"/>
                      <a:gd name="T4" fmla="*/ 64 w 64"/>
                      <a:gd name="T5" fmla="*/ 0 h 105"/>
                      <a:gd name="T6" fmla="*/ 41 w 64"/>
                      <a:gd name="T7" fmla="*/ 79 h 105"/>
                      <a:gd name="T8" fmla="*/ 16 w 64"/>
                      <a:gd name="T9" fmla="*/ 105 h 1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4" h="105">
                        <a:moveTo>
                          <a:pt x="16" y="105"/>
                        </a:moveTo>
                        <a:cubicBezTo>
                          <a:pt x="0" y="89"/>
                          <a:pt x="2" y="48"/>
                          <a:pt x="21" y="28"/>
                        </a:cubicBezTo>
                        <a:cubicBezTo>
                          <a:pt x="31" y="17"/>
                          <a:pt x="43" y="7"/>
                          <a:pt x="64" y="0"/>
                        </a:cubicBezTo>
                        <a:cubicBezTo>
                          <a:pt x="56" y="27"/>
                          <a:pt x="48" y="53"/>
                          <a:pt x="41" y="79"/>
                        </a:cubicBezTo>
                        <a:cubicBezTo>
                          <a:pt x="32" y="87"/>
                          <a:pt x="24" y="96"/>
                          <a:pt x="16" y="10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90" name="Freeform 19">
                    <a:extLst>
                      <a:ext uri="{FF2B5EF4-FFF2-40B4-BE49-F238E27FC236}">
                        <a16:creationId xmlns:a16="http://schemas.microsoft.com/office/drawing/2014/main" id="{FA94A0F1-93B5-46E4-819A-D737BE85E89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81188" y="4903788"/>
                    <a:ext cx="280987" cy="125412"/>
                  </a:xfrm>
                  <a:custGeom>
                    <a:avLst/>
                    <a:gdLst>
                      <a:gd name="T0" fmla="*/ 31 w 114"/>
                      <a:gd name="T1" fmla="*/ 0 h 51"/>
                      <a:gd name="T2" fmla="*/ 114 w 114"/>
                      <a:gd name="T3" fmla="*/ 0 h 51"/>
                      <a:gd name="T4" fmla="*/ 0 w 114"/>
                      <a:gd name="T5" fmla="*/ 24 h 51"/>
                      <a:gd name="T6" fmla="*/ 31 w 114"/>
                      <a:gd name="T7" fmla="*/ 0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4" h="51">
                        <a:moveTo>
                          <a:pt x="31" y="0"/>
                        </a:moveTo>
                        <a:cubicBezTo>
                          <a:pt x="58" y="0"/>
                          <a:pt x="85" y="0"/>
                          <a:pt x="114" y="0"/>
                        </a:cubicBezTo>
                        <a:cubicBezTo>
                          <a:pt x="72" y="44"/>
                          <a:pt x="36" y="51"/>
                          <a:pt x="0" y="24"/>
                        </a:cubicBezTo>
                        <a:cubicBezTo>
                          <a:pt x="11" y="16"/>
                          <a:pt x="21" y="8"/>
                          <a:pt x="3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91" name="Freeform 20">
                    <a:extLst>
                      <a:ext uri="{FF2B5EF4-FFF2-40B4-BE49-F238E27FC236}">
                        <a16:creationId xmlns:a16="http://schemas.microsoft.com/office/drawing/2014/main" id="{82EEAC86-8141-47F5-AF84-57650851BA5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91138" y="4883150"/>
                    <a:ext cx="298450" cy="117475"/>
                  </a:xfrm>
                  <a:custGeom>
                    <a:avLst/>
                    <a:gdLst>
                      <a:gd name="T0" fmla="*/ 82 w 121"/>
                      <a:gd name="T1" fmla="*/ 0 h 47"/>
                      <a:gd name="T2" fmla="*/ 102 w 121"/>
                      <a:gd name="T3" fmla="*/ 13 h 47"/>
                      <a:gd name="T4" fmla="*/ 121 w 121"/>
                      <a:gd name="T5" fmla="*/ 36 h 47"/>
                      <a:gd name="T6" fmla="*/ 0 w 121"/>
                      <a:gd name="T7" fmla="*/ 0 h 47"/>
                      <a:gd name="T8" fmla="*/ 82 w 121"/>
                      <a:gd name="T9" fmla="*/ 0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1" h="47">
                        <a:moveTo>
                          <a:pt x="82" y="0"/>
                        </a:moveTo>
                        <a:cubicBezTo>
                          <a:pt x="89" y="5"/>
                          <a:pt x="96" y="9"/>
                          <a:pt x="102" y="13"/>
                        </a:cubicBezTo>
                        <a:cubicBezTo>
                          <a:pt x="108" y="20"/>
                          <a:pt x="114" y="27"/>
                          <a:pt x="121" y="36"/>
                        </a:cubicBezTo>
                        <a:cubicBezTo>
                          <a:pt x="78" y="45"/>
                          <a:pt x="39" y="47"/>
                          <a:pt x="0" y="0"/>
                        </a:cubicBezTo>
                        <a:cubicBezTo>
                          <a:pt x="33" y="0"/>
                          <a:pt x="57" y="0"/>
                          <a:pt x="8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92" name="Freeform 21">
                    <a:extLst>
                      <a:ext uri="{FF2B5EF4-FFF2-40B4-BE49-F238E27FC236}">
                        <a16:creationId xmlns:a16="http://schemas.microsoft.com/office/drawing/2014/main" id="{209CE55D-3105-4F9E-9902-B3EB5147BAD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55750" y="7548563"/>
                    <a:ext cx="266700" cy="180975"/>
                  </a:xfrm>
                  <a:custGeom>
                    <a:avLst/>
                    <a:gdLst>
                      <a:gd name="T0" fmla="*/ 108 w 108"/>
                      <a:gd name="T1" fmla="*/ 56 h 73"/>
                      <a:gd name="T2" fmla="*/ 0 w 108"/>
                      <a:gd name="T3" fmla="*/ 0 h 73"/>
                      <a:gd name="T4" fmla="*/ 77 w 108"/>
                      <a:gd name="T5" fmla="*/ 18 h 73"/>
                      <a:gd name="T6" fmla="*/ 108 w 108"/>
                      <a:gd name="T7" fmla="*/ 56 h 7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08" h="73">
                        <a:moveTo>
                          <a:pt x="108" y="56"/>
                        </a:moveTo>
                        <a:cubicBezTo>
                          <a:pt x="66" y="73"/>
                          <a:pt x="35" y="58"/>
                          <a:pt x="0" y="0"/>
                        </a:cubicBezTo>
                        <a:cubicBezTo>
                          <a:pt x="28" y="6"/>
                          <a:pt x="53" y="12"/>
                          <a:pt x="77" y="18"/>
                        </a:cubicBezTo>
                        <a:cubicBezTo>
                          <a:pt x="88" y="31"/>
                          <a:pt x="98" y="43"/>
                          <a:pt x="108" y="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93" name="Freeform 22">
                    <a:extLst>
                      <a:ext uri="{FF2B5EF4-FFF2-40B4-BE49-F238E27FC236}">
                        <a16:creationId xmlns:a16="http://schemas.microsoft.com/office/drawing/2014/main" id="{53417239-9A72-468F-8D23-83BF27D78F6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70038" y="5180013"/>
                    <a:ext cx="260350" cy="155575"/>
                  </a:xfrm>
                  <a:custGeom>
                    <a:avLst/>
                    <a:gdLst>
                      <a:gd name="T0" fmla="*/ 31 w 105"/>
                      <a:gd name="T1" fmla="*/ 15 h 63"/>
                      <a:gd name="T2" fmla="*/ 105 w 105"/>
                      <a:gd name="T3" fmla="*/ 0 h 63"/>
                      <a:gd name="T4" fmla="*/ 16 w 105"/>
                      <a:gd name="T5" fmla="*/ 63 h 63"/>
                      <a:gd name="T6" fmla="*/ 0 w 105"/>
                      <a:gd name="T7" fmla="*/ 53 h 63"/>
                      <a:gd name="T8" fmla="*/ 31 w 105"/>
                      <a:gd name="T9" fmla="*/ 15 h 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5" h="63">
                        <a:moveTo>
                          <a:pt x="31" y="15"/>
                        </a:moveTo>
                        <a:cubicBezTo>
                          <a:pt x="55" y="11"/>
                          <a:pt x="79" y="6"/>
                          <a:pt x="105" y="0"/>
                        </a:cubicBezTo>
                        <a:cubicBezTo>
                          <a:pt x="88" y="43"/>
                          <a:pt x="57" y="60"/>
                          <a:pt x="16" y="63"/>
                        </a:cubicBezTo>
                        <a:cubicBezTo>
                          <a:pt x="11" y="63"/>
                          <a:pt x="5" y="56"/>
                          <a:pt x="0" y="53"/>
                        </a:cubicBezTo>
                        <a:cubicBezTo>
                          <a:pt x="10" y="40"/>
                          <a:pt x="20" y="28"/>
                          <a:pt x="31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94" name="Freeform 23">
                    <a:extLst>
                      <a:ext uri="{FF2B5EF4-FFF2-40B4-BE49-F238E27FC236}">
                        <a16:creationId xmlns:a16="http://schemas.microsoft.com/office/drawing/2014/main" id="{D28AD889-B6E9-44CE-A187-533E09933E8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827588" y="8115300"/>
                    <a:ext cx="307975" cy="115887"/>
                  </a:xfrm>
                  <a:custGeom>
                    <a:avLst/>
                    <a:gdLst>
                      <a:gd name="T0" fmla="*/ 41 w 125"/>
                      <a:gd name="T1" fmla="*/ 0 h 47"/>
                      <a:gd name="T2" fmla="*/ 125 w 125"/>
                      <a:gd name="T3" fmla="*/ 8 h 47"/>
                      <a:gd name="T4" fmla="*/ 0 w 125"/>
                      <a:gd name="T5" fmla="*/ 10 h 47"/>
                      <a:gd name="T6" fmla="*/ 41 w 125"/>
                      <a:gd name="T7" fmla="*/ 0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5" h="47">
                        <a:moveTo>
                          <a:pt x="41" y="0"/>
                        </a:moveTo>
                        <a:cubicBezTo>
                          <a:pt x="67" y="3"/>
                          <a:pt x="94" y="5"/>
                          <a:pt x="125" y="8"/>
                        </a:cubicBezTo>
                        <a:cubicBezTo>
                          <a:pt x="88" y="46"/>
                          <a:pt x="41" y="47"/>
                          <a:pt x="0" y="10"/>
                        </a:cubicBezTo>
                        <a:cubicBezTo>
                          <a:pt x="14" y="6"/>
                          <a:pt x="27" y="3"/>
                          <a:pt x="4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 dirty="0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95" name="Freeform 24">
                    <a:extLst>
                      <a:ext uri="{FF2B5EF4-FFF2-40B4-BE49-F238E27FC236}">
                        <a16:creationId xmlns:a16="http://schemas.microsoft.com/office/drawing/2014/main" id="{2EF8ECE2-F39F-4345-8BC8-D13DCB1EDF2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827588" y="7926388"/>
                    <a:ext cx="236537" cy="212725"/>
                  </a:xfrm>
                  <a:custGeom>
                    <a:avLst/>
                    <a:gdLst>
                      <a:gd name="T0" fmla="*/ 41 w 96"/>
                      <a:gd name="T1" fmla="*/ 76 h 86"/>
                      <a:gd name="T2" fmla="*/ 0 w 96"/>
                      <a:gd name="T3" fmla="*/ 86 h 86"/>
                      <a:gd name="T4" fmla="*/ 96 w 96"/>
                      <a:gd name="T5" fmla="*/ 0 h 86"/>
                      <a:gd name="T6" fmla="*/ 41 w 96"/>
                      <a:gd name="T7" fmla="*/ 76 h 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6" h="86">
                        <a:moveTo>
                          <a:pt x="41" y="76"/>
                        </a:moveTo>
                        <a:cubicBezTo>
                          <a:pt x="27" y="79"/>
                          <a:pt x="14" y="82"/>
                          <a:pt x="0" y="86"/>
                        </a:cubicBezTo>
                        <a:cubicBezTo>
                          <a:pt x="7" y="37"/>
                          <a:pt x="27" y="18"/>
                          <a:pt x="96" y="0"/>
                        </a:cubicBezTo>
                        <a:cubicBezTo>
                          <a:pt x="75" y="29"/>
                          <a:pt x="58" y="53"/>
                          <a:pt x="41" y="7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96" name="Freeform 25">
                    <a:extLst>
                      <a:ext uri="{FF2B5EF4-FFF2-40B4-BE49-F238E27FC236}">
                        <a16:creationId xmlns:a16="http://schemas.microsoft.com/office/drawing/2014/main" id="{371D490E-2ABF-49C0-817D-8C8CFFFF060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06650" y="7929563"/>
                    <a:ext cx="244475" cy="209550"/>
                  </a:xfrm>
                  <a:custGeom>
                    <a:avLst/>
                    <a:gdLst>
                      <a:gd name="T0" fmla="*/ 63 w 99"/>
                      <a:gd name="T1" fmla="*/ 72 h 85"/>
                      <a:gd name="T2" fmla="*/ 0 w 99"/>
                      <a:gd name="T3" fmla="*/ 0 h 85"/>
                      <a:gd name="T4" fmla="*/ 97 w 99"/>
                      <a:gd name="T5" fmla="*/ 85 h 85"/>
                      <a:gd name="T6" fmla="*/ 63 w 99"/>
                      <a:gd name="T7" fmla="*/ 72 h 8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9" h="85">
                        <a:moveTo>
                          <a:pt x="63" y="72"/>
                        </a:moveTo>
                        <a:cubicBezTo>
                          <a:pt x="44" y="50"/>
                          <a:pt x="26" y="29"/>
                          <a:pt x="0" y="0"/>
                        </a:cubicBezTo>
                        <a:cubicBezTo>
                          <a:pt x="72" y="15"/>
                          <a:pt x="99" y="42"/>
                          <a:pt x="97" y="85"/>
                        </a:cubicBezTo>
                        <a:cubicBezTo>
                          <a:pt x="86" y="81"/>
                          <a:pt x="75" y="76"/>
                          <a:pt x="63" y="7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97" name="Freeform 26">
                    <a:extLst>
                      <a:ext uri="{FF2B5EF4-FFF2-40B4-BE49-F238E27FC236}">
                        <a16:creationId xmlns:a16="http://schemas.microsoft.com/office/drawing/2014/main" id="{409FF987-33BC-4EA5-9026-1762F6608F2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165850" y="6626225"/>
                    <a:ext cx="165100" cy="273050"/>
                  </a:xfrm>
                  <a:custGeom>
                    <a:avLst/>
                    <a:gdLst>
                      <a:gd name="T0" fmla="*/ 0 w 67"/>
                      <a:gd name="T1" fmla="*/ 87 h 110"/>
                      <a:gd name="T2" fmla="*/ 3 w 67"/>
                      <a:gd name="T3" fmla="*/ 63 h 110"/>
                      <a:gd name="T4" fmla="*/ 63 w 67"/>
                      <a:gd name="T5" fmla="*/ 0 h 110"/>
                      <a:gd name="T6" fmla="*/ 0 w 67"/>
                      <a:gd name="T7" fmla="*/ 110 h 110"/>
                      <a:gd name="T8" fmla="*/ 0 w 67"/>
                      <a:gd name="T9" fmla="*/ 87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7" h="110">
                        <a:moveTo>
                          <a:pt x="0" y="87"/>
                        </a:moveTo>
                        <a:cubicBezTo>
                          <a:pt x="1" y="79"/>
                          <a:pt x="2" y="71"/>
                          <a:pt x="3" y="63"/>
                        </a:cubicBezTo>
                        <a:cubicBezTo>
                          <a:pt x="21" y="44"/>
                          <a:pt x="40" y="24"/>
                          <a:pt x="63" y="0"/>
                        </a:cubicBezTo>
                        <a:cubicBezTo>
                          <a:pt x="67" y="56"/>
                          <a:pt x="43" y="87"/>
                          <a:pt x="0" y="110"/>
                        </a:cubicBezTo>
                        <a:cubicBezTo>
                          <a:pt x="0" y="101"/>
                          <a:pt x="0" y="94"/>
                          <a:pt x="0" y="8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98" name="Freeform 27">
                    <a:extLst>
                      <a:ext uri="{FF2B5EF4-FFF2-40B4-BE49-F238E27FC236}">
                        <a16:creationId xmlns:a16="http://schemas.microsoft.com/office/drawing/2014/main" id="{FFC28330-9572-4C1D-9741-52989B54644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35063" y="5919788"/>
                    <a:ext cx="150812" cy="296862"/>
                  </a:xfrm>
                  <a:custGeom>
                    <a:avLst/>
                    <a:gdLst>
                      <a:gd name="T0" fmla="*/ 45 w 61"/>
                      <a:gd name="T1" fmla="*/ 119 h 120"/>
                      <a:gd name="T2" fmla="*/ 20 w 61"/>
                      <a:gd name="T3" fmla="*/ 0 h 120"/>
                      <a:gd name="T4" fmla="*/ 45 w 61"/>
                      <a:gd name="T5" fmla="*/ 120 h 120"/>
                      <a:gd name="T6" fmla="*/ 45 w 61"/>
                      <a:gd name="T7" fmla="*/ 119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1" h="120">
                        <a:moveTo>
                          <a:pt x="45" y="119"/>
                        </a:moveTo>
                        <a:cubicBezTo>
                          <a:pt x="10" y="85"/>
                          <a:pt x="0" y="45"/>
                          <a:pt x="20" y="0"/>
                        </a:cubicBezTo>
                        <a:cubicBezTo>
                          <a:pt x="61" y="33"/>
                          <a:pt x="53" y="76"/>
                          <a:pt x="45" y="120"/>
                        </a:cubicBezTo>
                        <a:lnTo>
                          <a:pt x="45" y="11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299" name="Freeform 28">
                    <a:extLst>
                      <a:ext uri="{FF2B5EF4-FFF2-40B4-BE49-F238E27FC236}">
                        <a16:creationId xmlns:a16="http://schemas.microsoft.com/office/drawing/2014/main" id="{3570926B-366E-4D24-A299-0357EE756A5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27663" y="7566025"/>
                    <a:ext cx="182562" cy="271462"/>
                  </a:xfrm>
                  <a:custGeom>
                    <a:avLst/>
                    <a:gdLst>
                      <a:gd name="T0" fmla="*/ 21 w 74"/>
                      <a:gd name="T1" fmla="*/ 110 h 110"/>
                      <a:gd name="T2" fmla="*/ 30 w 74"/>
                      <a:gd name="T3" fmla="*/ 32 h 110"/>
                      <a:gd name="T4" fmla="*/ 64 w 74"/>
                      <a:gd name="T5" fmla="*/ 0 h 110"/>
                      <a:gd name="T6" fmla="*/ 74 w 74"/>
                      <a:gd name="T7" fmla="*/ 6 h 110"/>
                      <a:gd name="T8" fmla="*/ 40 w 74"/>
                      <a:gd name="T9" fmla="*/ 91 h 110"/>
                      <a:gd name="T10" fmla="*/ 21 w 74"/>
                      <a:gd name="T11" fmla="*/ 110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74" h="110">
                        <a:moveTo>
                          <a:pt x="21" y="110"/>
                        </a:moveTo>
                        <a:cubicBezTo>
                          <a:pt x="0" y="82"/>
                          <a:pt x="14" y="55"/>
                          <a:pt x="30" y="32"/>
                        </a:cubicBezTo>
                        <a:cubicBezTo>
                          <a:pt x="38" y="19"/>
                          <a:pt x="52" y="11"/>
                          <a:pt x="64" y="0"/>
                        </a:cubicBezTo>
                        <a:cubicBezTo>
                          <a:pt x="68" y="2"/>
                          <a:pt x="71" y="4"/>
                          <a:pt x="74" y="6"/>
                        </a:cubicBezTo>
                        <a:cubicBezTo>
                          <a:pt x="63" y="34"/>
                          <a:pt x="51" y="63"/>
                          <a:pt x="40" y="91"/>
                        </a:cubicBezTo>
                        <a:cubicBezTo>
                          <a:pt x="33" y="98"/>
                          <a:pt x="27" y="104"/>
                          <a:pt x="21" y="1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00" name="Freeform 29">
                    <a:extLst>
                      <a:ext uri="{FF2B5EF4-FFF2-40B4-BE49-F238E27FC236}">
                        <a16:creationId xmlns:a16="http://schemas.microsoft.com/office/drawing/2014/main" id="{4930A9F0-957F-4DB5-BDFC-326656C15DF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02313" y="5041900"/>
                    <a:ext cx="136525" cy="247650"/>
                  </a:xfrm>
                  <a:custGeom>
                    <a:avLst/>
                    <a:gdLst>
                      <a:gd name="T0" fmla="*/ 28 w 55"/>
                      <a:gd name="T1" fmla="*/ 88 h 100"/>
                      <a:gd name="T2" fmla="*/ 0 w 55"/>
                      <a:gd name="T3" fmla="*/ 0 h 100"/>
                      <a:gd name="T4" fmla="*/ 53 w 55"/>
                      <a:gd name="T5" fmla="*/ 96 h 100"/>
                      <a:gd name="T6" fmla="*/ 39 w 55"/>
                      <a:gd name="T7" fmla="*/ 100 h 100"/>
                      <a:gd name="T8" fmla="*/ 28 w 55"/>
                      <a:gd name="T9" fmla="*/ 88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5" h="100">
                        <a:moveTo>
                          <a:pt x="28" y="88"/>
                        </a:moveTo>
                        <a:cubicBezTo>
                          <a:pt x="19" y="59"/>
                          <a:pt x="9" y="29"/>
                          <a:pt x="0" y="0"/>
                        </a:cubicBezTo>
                        <a:cubicBezTo>
                          <a:pt x="50" y="18"/>
                          <a:pt x="55" y="56"/>
                          <a:pt x="53" y="96"/>
                        </a:cubicBezTo>
                        <a:cubicBezTo>
                          <a:pt x="52" y="98"/>
                          <a:pt x="44" y="99"/>
                          <a:pt x="39" y="100"/>
                        </a:cubicBezTo>
                        <a:cubicBezTo>
                          <a:pt x="35" y="96"/>
                          <a:pt x="32" y="92"/>
                          <a:pt x="28" y="8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01" name="Freeform 30">
                    <a:extLst>
                      <a:ext uri="{FF2B5EF4-FFF2-40B4-BE49-F238E27FC236}">
                        <a16:creationId xmlns:a16="http://schemas.microsoft.com/office/drawing/2014/main" id="{70BD6CE6-1F46-4929-80E9-3640038FBE5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11813" y="7405688"/>
                    <a:ext cx="123825" cy="279400"/>
                  </a:xfrm>
                  <a:custGeom>
                    <a:avLst/>
                    <a:gdLst>
                      <a:gd name="T0" fmla="*/ 39 w 50"/>
                      <a:gd name="T1" fmla="*/ 87 h 113"/>
                      <a:gd name="T2" fmla="*/ 11 w 50"/>
                      <a:gd name="T3" fmla="*/ 113 h 113"/>
                      <a:gd name="T4" fmla="*/ 50 w 50"/>
                      <a:gd name="T5" fmla="*/ 0 h 113"/>
                      <a:gd name="T6" fmla="*/ 50 w 50"/>
                      <a:gd name="T7" fmla="*/ 76 h 113"/>
                      <a:gd name="T8" fmla="*/ 39 w 50"/>
                      <a:gd name="T9" fmla="*/ 87 h 1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0" h="113">
                        <a:moveTo>
                          <a:pt x="39" y="87"/>
                        </a:moveTo>
                        <a:cubicBezTo>
                          <a:pt x="30" y="95"/>
                          <a:pt x="22" y="103"/>
                          <a:pt x="11" y="113"/>
                        </a:cubicBezTo>
                        <a:cubicBezTo>
                          <a:pt x="0" y="66"/>
                          <a:pt x="10" y="30"/>
                          <a:pt x="50" y="0"/>
                        </a:cubicBezTo>
                        <a:cubicBezTo>
                          <a:pt x="50" y="27"/>
                          <a:pt x="50" y="52"/>
                          <a:pt x="50" y="76"/>
                        </a:cubicBezTo>
                        <a:cubicBezTo>
                          <a:pt x="46" y="80"/>
                          <a:pt x="43" y="83"/>
                          <a:pt x="39" y="8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02" name="Freeform 31">
                    <a:extLst>
                      <a:ext uri="{FF2B5EF4-FFF2-40B4-BE49-F238E27FC236}">
                        <a16:creationId xmlns:a16="http://schemas.microsoft.com/office/drawing/2014/main" id="{A17CC3BD-2354-40E9-BD5F-4468653782D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30338" y="7340600"/>
                    <a:ext cx="236537" cy="200025"/>
                  </a:xfrm>
                  <a:custGeom>
                    <a:avLst/>
                    <a:gdLst>
                      <a:gd name="T0" fmla="*/ 96 w 96"/>
                      <a:gd name="T1" fmla="*/ 69 h 81"/>
                      <a:gd name="T2" fmla="*/ 0 w 96"/>
                      <a:gd name="T3" fmla="*/ 0 h 81"/>
                      <a:gd name="T4" fmla="*/ 85 w 96"/>
                      <a:gd name="T5" fmla="*/ 48 h 81"/>
                      <a:gd name="T6" fmla="*/ 96 w 96"/>
                      <a:gd name="T7" fmla="*/ 69 h 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6" h="81">
                        <a:moveTo>
                          <a:pt x="96" y="69"/>
                        </a:moveTo>
                        <a:cubicBezTo>
                          <a:pt x="55" y="81"/>
                          <a:pt x="25" y="63"/>
                          <a:pt x="0" y="0"/>
                        </a:cubicBezTo>
                        <a:cubicBezTo>
                          <a:pt x="28" y="16"/>
                          <a:pt x="57" y="32"/>
                          <a:pt x="85" y="48"/>
                        </a:cubicBezTo>
                        <a:cubicBezTo>
                          <a:pt x="89" y="55"/>
                          <a:pt x="92" y="62"/>
                          <a:pt x="96" y="6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03" name="Freeform 32">
                    <a:extLst>
                      <a:ext uri="{FF2B5EF4-FFF2-40B4-BE49-F238E27FC236}">
                        <a16:creationId xmlns:a16="http://schemas.microsoft.com/office/drawing/2014/main" id="{D488A85F-76EB-4F83-B800-16EB53452EB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30425" y="8018463"/>
                    <a:ext cx="279400" cy="123825"/>
                  </a:xfrm>
                  <a:custGeom>
                    <a:avLst/>
                    <a:gdLst>
                      <a:gd name="T0" fmla="*/ 80 w 113"/>
                      <a:gd name="T1" fmla="*/ 0 h 50"/>
                      <a:gd name="T2" fmla="*/ 113 w 113"/>
                      <a:gd name="T3" fmla="*/ 17 h 50"/>
                      <a:gd name="T4" fmla="*/ 42 w 113"/>
                      <a:gd name="T5" fmla="*/ 37 h 50"/>
                      <a:gd name="T6" fmla="*/ 0 w 113"/>
                      <a:gd name="T7" fmla="*/ 5 h 50"/>
                      <a:gd name="T8" fmla="*/ 80 w 113"/>
                      <a:gd name="T9" fmla="*/ 0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3" h="50">
                        <a:moveTo>
                          <a:pt x="80" y="0"/>
                        </a:moveTo>
                        <a:cubicBezTo>
                          <a:pt x="91" y="6"/>
                          <a:pt x="102" y="11"/>
                          <a:pt x="113" y="17"/>
                        </a:cubicBezTo>
                        <a:cubicBezTo>
                          <a:pt x="98" y="50"/>
                          <a:pt x="67" y="40"/>
                          <a:pt x="42" y="37"/>
                        </a:cubicBezTo>
                        <a:cubicBezTo>
                          <a:pt x="27" y="35"/>
                          <a:pt x="13" y="22"/>
                          <a:pt x="0" y="5"/>
                        </a:cubicBezTo>
                        <a:cubicBezTo>
                          <a:pt x="26" y="3"/>
                          <a:pt x="53" y="2"/>
                          <a:pt x="8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04" name="Freeform 33">
                    <a:extLst>
                      <a:ext uri="{FF2B5EF4-FFF2-40B4-BE49-F238E27FC236}">
                        <a16:creationId xmlns:a16="http://schemas.microsoft.com/office/drawing/2014/main" id="{74B58C3B-D0F1-4CD4-A1A7-85278DD5EFA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60463" y="6642100"/>
                    <a:ext cx="168275" cy="254000"/>
                  </a:xfrm>
                  <a:custGeom>
                    <a:avLst/>
                    <a:gdLst>
                      <a:gd name="T0" fmla="*/ 63 w 68"/>
                      <a:gd name="T1" fmla="*/ 103 h 103"/>
                      <a:gd name="T2" fmla="*/ 0 w 68"/>
                      <a:gd name="T3" fmla="*/ 0 h 103"/>
                      <a:gd name="T4" fmla="*/ 68 w 68"/>
                      <a:gd name="T5" fmla="*/ 70 h 103"/>
                      <a:gd name="T6" fmla="*/ 63 w 68"/>
                      <a:gd name="T7" fmla="*/ 103 h 1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8" h="103">
                        <a:moveTo>
                          <a:pt x="63" y="103"/>
                        </a:moveTo>
                        <a:cubicBezTo>
                          <a:pt x="17" y="87"/>
                          <a:pt x="8" y="73"/>
                          <a:pt x="0" y="0"/>
                        </a:cubicBezTo>
                        <a:cubicBezTo>
                          <a:pt x="26" y="27"/>
                          <a:pt x="47" y="49"/>
                          <a:pt x="68" y="70"/>
                        </a:cubicBezTo>
                        <a:cubicBezTo>
                          <a:pt x="66" y="81"/>
                          <a:pt x="65" y="92"/>
                          <a:pt x="63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05" name="Freeform 34">
                    <a:extLst>
                      <a:ext uri="{FF2B5EF4-FFF2-40B4-BE49-F238E27FC236}">
                        <a16:creationId xmlns:a16="http://schemas.microsoft.com/office/drawing/2014/main" id="{8A2FAE8D-94B1-45CE-8DD6-635589D2F0C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908175" y="7907338"/>
                    <a:ext cx="306387" cy="120650"/>
                  </a:xfrm>
                  <a:custGeom>
                    <a:avLst/>
                    <a:gdLst>
                      <a:gd name="T0" fmla="*/ 124 w 124"/>
                      <a:gd name="T1" fmla="*/ 22 h 49"/>
                      <a:gd name="T2" fmla="*/ 0 w 124"/>
                      <a:gd name="T3" fmla="*/ 0 h 49"/>
                      <a:gd name="T4" fmla="*/ 87 w 124"/>
                      <a:gd name="T5" fmla="*/ 0 h 49"/>
                      <a:gd name="T6" fmla="*/ 124 w 124"/>
                      <a:gd name="T7" fmla="*/ 22 h 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4" h="49">
                        <a:moveTo>
                          <a:pt x="124" y="22"/>
                        </a:moveTo>
                        <a:cubicBezTo>
                          <a:pt x="86" y="49"/>
                          <a:pt x="56" y="45"/>
                          <a:pt x="0" y="0"/>
                        </a:cubicBezTo>
                        <a:cubicBezTo>
                          <a:pt x="33" y="0"/>
                          <a:pt x="60" y="0"/>
                          <a:pt x="87" y="0"/>
                        </a:cubicBezTo>
                        <a:cubicBezTo>
                          <a:pt x="99" y="7"/>
                          <a:pt x="112" y="15"/>
                          <a:pt x="124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06" name="Freeform 35">
                    <a:extLst>
                      <a:ext uri="{FF2B5EF4-FFF2-40B4-BE49-F238E27FC236}">
                        <a16:creationId xmlns:a16="http://schemas.microsoft.com/office/drawing/2014/main" id="{38BFD812-0521-4C4C-AD87-36E47CFF4B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36763" y="7713663"/>
                    <a:ext cx="192087" cy="247650"/>
                  </a:xfrm>
                  <a:custGeom>
                    <a:avLst/>
                    <a:gdLst>
                      <a:gd name="T0" fmla="*/ 72 w 78"/>
                      <a:gd name="T1" fmla="*/ 100 h 100"/>
                      <a:gd name="T2" fmla="*/ 35 w 78"/>
                      <a:gd name="T3" fmla="*/ 78 h 100"/>
                      <a:gd name="T4" fmla="*/ 0 w 78"/>
                      <a:gd name="T5" fmla="*/ 0 h 100"/>
                      <a:gd name="T6" fmla="*/ 72 w 78"/>
                      <a:gd name="T7" fmla="*/ 10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8" h="100">
                        <a:moveTo>
                          <a:pt x="72" y="100"/>
                        </a:moveTo>
                        <a:cubicBezTo>
                          <a:pt x="60" y="93"/>
                          <a:pt x="47" y="85"/>
                          <a:pt x="35" y="78"/>
                        </a:cubicBezTo>
                        <a:cubicBezTo>
                          <a:pt x="24" y="53"/>
                          <a:pt x="13" y="29"/>
                          <a:pt x="0" y="0"/>
                        </a:cubicBezTo>
                        <a:cubicBezTo>
                          <a:pt x="60" y="23"/>
                          <a:pt x="78" y="51"/>
                          <a:pt x="72" y="10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07" name="Freeform 36">
                    <a:extLst>
                      <a:ext uri="{FF2B5EF4-FFF2-40B4-BE49-F238E27FC236}">
                        <a16:creationId xmlns:a16="http://schemas.microsoft.com/office/drawing/2014/main" id="{1AED3A93-89DC-4848-9B62-3079DCB19DD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35150" y="4718050"/>
                    <a:ext cx="206375" cy="244475"/>
                  </a:xfrm>
                  <a:custGeom>
                    <a:avLst/>
                    <a:gdLst>
                      <a:gd name="T0" fmla="*/ 50 w 84"/>
                      <a:gd name="T1" fmla="*/ 75 h 99"/>
                      <a:gd name="T2" fmla="*/ 19 w 84"/>
                      <a:gd name="T3" fmla="*/ 99 h 99"/>
                      <a:gd name="T4" fmla="*/ 38 w 84"/>
                      <a:gd name="T5" fmla="*/ 22 h 99"/>
                      <a:gd name="T6" fmla="*/ 84 w 84"/>
                      <a:gd name="T7" fmla="*/ 0 h 99"/>
                      <a:gd name="T8" fmla="*/ 50 w 84"/>
                      <a:gd name="T9" fmla="*/ 75 h 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4" h="99">
                        <a:moveTo>
                          <a:pt x="50" y="75"/>
                        </a:moveTo>
                        <a:cubicBezTo>
                          <a:pt x="40" y="83"/>
                          <a:pt x="30" y="91"/>
                          <a:pt x="19" y="99"/>
                        </a:cubicBezTo>
                        <a:cubicBezTo>
                          <a:pt x="0" y="67"/>
                          <a:pt x="20" y="44"/>
                          <a:pt x="38" y="22"/>
                        </a:cubicBezTo>
                        <a:cubicBezTo>
                          <a:pt x="48" y="11"/>
                          <a:pt x="64" y="4"/>
                          <a:pt x="84" y="0"/>
                        </a:cubicBezTo>
                        <a:cubicBezTo>
                          <a:pt x="73" y="25"/>
                          <a:pt x="62" y="50"/>
                          <a:pt x="50" y="7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08" name="Freeform 37">
                    <a:extLst>
                      <a:ext uri="{FF2B5EF4-FFF2-40B4-BE49-F238E27FC236}">
                        <a16:creationId xmlns:a16="http://schemas.microsoft.com/office/drawing/2014/main" id="{1BB0A5A1-661C-4C6B-821A-A11A0A0BEBB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41425" y="6402388"/>
                    <a:ext cx="176212" cy="273050"/>
                  </a:xfrm>
                  <a:custGeom>
                    <a:avLst/>
                    <a:gdLst>
                      <a:gd name="T0" fmla="*/ 23 w 71"/>
                      <a:gd name="T1" fmla="*/ 111 h 111"/>
                      <a:gd name="T2" fmla="*/ 52 w 71"/>
                      <a:gd name="T3" fmla="*/ 0 h 111"/>
                      <a:gd name="T4" fmla="*/ 23 w 71"/>
                      <a:gd name="T5" fmla="*/ 111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1" h="111">
                        <a:moveTo>
                          <a:pt x="23" y="111"/>
                        </a:moveTo>
                        <a:cubicBezTo>
                          <a:pt x="0" y="63"/>
                          <a:pt x="24" y="31"/>
                          <a:pt x="52" y="0"/>
                        </a:cubicBezTo>
                        <a:cubicBezTo>
                          <a:pt x="71" y="46"/>
                          <a:pt x="68" y="57"/>
                          <a:pt x="23" y="1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09" name="Freeform 38">
                    <a:extLst>
                      <a:ext uri="{FF2B5EF4-FFF2-40B4-BE49-F238E27FC236}">
                        <a16:creationId xmlns:a16="http://schemas.microsoft.com/office/drawing/2014/main" id="{2E43D1EB-1CDD-4B37-ABA8-08E0043087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20850" y="5022850"/>
                    <a:ext cx="274637" cy="142875"/>
                  </a:xfrm>
                  <a:custGeom>
                    <a:avLst/>
                    <a:gdLst>
                      <a:gd name="T0" fmla="*/ 0 w 111"/>
                      <a:gd name="T1" fmla="*/ 43 h 58"/>
                      <a:gd name="T2" fmla="*/ 25 w 111"/>
                      <a:gd name="T3" fmla="*/ 17 h 58"/>
                      <a:gd name="T4" fmla="*/ 111 w 111"/>
                      <a:gd name="T5" fmla="*/ 0 h 58"/>
                      <a:gd name="T6" fmla="*/ 5 w 111"/>
                      <a:gd name="T7" fmla="*/ 53 h 58"/>
                      <a:gd name="T8" fmla="*/ 0 w 111"/>
                      <a:gd name="T9" fmla="*/ 43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1" h="58">
                        <a:moveTo>
                          <a:pt x="0" y="43"/>
                        </a:moveTo>
                        <a:cubicBezTo>
                          <a:pt x="8" y="34"/>
                          <a:pt x="16" y="25"/>
                          <a:pt x="25" y="17"/>
                        </a:cubicBezTo>
                        <a:cubicBezTo>
                          <a:pt x="51" y="12"/>
                          <a:pt x="77" y="6"/>
                          <a:pt x="111" y="0"/>
                        </a:cubicBezTo>
                        <a:cubicBezTo>
                          <a:pt x="83" y="47"/>
                          <a:pt x="47" y="58"/>
                          <a:pt x="5" y="53"/>
                        </a:cubicBezTo>
                        <a:cubicBezTo>
                          <a:pt x="3" y="53"/>
                          <a:pt x="2" y="46"/>
                          <a:pt x="0" y="4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10" name="Freeform 39">
                    <a:extLst>
                      <a:ext uri="{FF2B5EF4-FFF2-40B4-BE49-F238E27FC236}">
                        <a16:creationId xmlns:a16="http://schemas.microsoft.com/office/drawing/2014/main" id="{812DD754-726D-4239-94AA-4CFAC9F6ED6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72138" y="7548563"/>
                    <a:ext cx="250825" cy="158750"/>
                  </a:xfrm>
                  <a:custGeom>
                    <a:avLst/>
                    <a:gdLst>
                      <a:gd name="T0" fmla="*/ 15 w 102"/>
                      <a:gd name="T1" fmla="*/ 29 h 64"/>
                      <a:gd name="T2" fmla="*/ 26 w 102"/>
                      <a:gd name="T3" fmla="*/ 18 h 64"/>
                      <a:gd name="T4" fmla="*/ 102 w 102"/>
                      <a:gd name="T5" fmla="*/ 0 h 64"/>
                      <a:gd name="T6" fmla="*/ 0 w 102"/>
                      <a:gd name="T7" fmla="*/ 63 h 64"/>
                      <a:gd name="T8" fmla="*/ 15 w 102"/>
                      <a:gd name="T9" fmla="*/ 29 h 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2" h="64">
                        <a:moveTo>
                          <a:pt x="15" y="29"/>
                        </a:moveTo>
                        <a:cubicBezTo>
                          <a:pt x="19" y="25"/>
                          <a:pt x="22" y="22"/>
                          <a:pt x="26" y="18"/>
                        </a:cubicBezTo>
                        <a:cubicBezTo>
                          <a:pt x="50" y="12"/>
                          <a:pt x="74" y="6"/>
                          <a:pt x="102" y="0"/>
                        </a:cubicBezTo>
                        <a:cubicBezTo>
                          <a:pt x="81" y="47"/>
                          <a:pt x="47" y="64"/>
                          <a:pt x="0" y="63"/>
                        </a:cubicBezTo>
                        <a:cubicBezTo>
                          <a:pt x="5" y="51"/>
                          <a:pt x="10" y="40"/>
                          <a:pt x="15" y="2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11" name="Freeform 40">
                    <a:extLst>
                      <a:ext uri="{FF2B5EF4-FFF2-40B4-BE49-F238E27FC236}">
                        <a16:creationId xmlns:a16="http://schemas.microsoft.com/office/drawing/2014/main" id="{46136242-FE80-4946-BDFB-0D160590AF5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72088" y="7897813"/>
                    <a:ext cx="293687" cy="134937"/>
                  </a:xfrm>
                  <a:custGeom>
                    <a:avLst/>
                    <a:gdLst>
                      <a:gd name="T0" fmla="*/ 0 w 119"/>
                      <a:gd name="T1" fmla="*/ 27 h 55"/>
                      <a:gd name="T2" fmla="*/ 45 w 119"/>
                      <a:gd name="T3" fmla="*/ 0 h 55"/>
                      <a:gd name="T4" fmla="*/ 119 w 119"/>
                      <a:gd name="T5" fmla="*/ 0 h 55"/>
                      <a:gd name="T6" fmla="*/ 0 w 119"/>
                      <a:gd name="T7" fmla="*/ 27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9" h="55">
                        <a:moveTo>
                          <a:pt x="0" y="27"/>
                        </a:moveTo>
                        <a:cubicBezTo>
                          <a:pt x="15" y="18"/>
                          <a:pt x="30" y="9"/>
                          <a:pt x="45" y="0"/>
                        </a:cubicBezTo>
                        <a:cubicBezTo>
                          <a:pt x="68" y="0"/>
                          <a:pt x="91" y="0"/>
                          <a:pt x="119" y="0"/>
                        </a:cubicBezTo>
                        <a:cubicBezTo>
                          <a:pt x="74" y="48"/>
                          <a:pt x="39" y="55"/>
                          <a:pt x="0" y="2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12" name="Freeform 41">
                    <a:extLst>
                      <a:ext uri="{FF2B5EF4-FFF2-40B4-BE49-F238E27FC236}">
                        <a16:creationId xmlns:a16="http://schemas.microsoft.com/office/drawing/2014/main" id="{E5053A30-5148-4EC7-9C2E-F2AE59B9754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2238" y="5240338"/>
                    <a:ext cx="109537" cy="279400"/>
                  </a:xfrm>
                  <a:custGeom>
                    <a:avLst/>
                    <a:gdLst>
                      <a:gd name="T0" fmla="*/ 32 w 44"/>
                      <a:gd name="T1" fmla="*/ 100 h 113"/>
                      <a:gd name="T2" fmla="*/ 14 w 44"/>
                      <a:gd name="T3" fmla="*/ 113 h 113"/>
                      <a:gd name="T4" fmla="*/ 44 w 44"/>
                      <a:gd name="T5" fmla="*/ 0 h 113"/>
                      <a:gd name="T6" fmla="*/ 39 w 44"/>
                      <a:gd name="T7" fmla="*/ 88 h 113"/>
                      <a:gd name="T8" fmla="*/ 32 w 44"/>
                      <a:gd name="T9" fmla="*/ 100 h 1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4" h="113">
                        <a:moveTo>
                          <a:pt x="32" y="100"/>
                        </a:moveTo>
                        <a:cubicBezTo>
                          <a:pt x="26" y="104"/>
                          <a:pt x="20" y="108"/>
                          <a:pt x="14" y="113"/>
                        </a:cubicBezTo>
                        <a:cubicBezTo>
                          <a:pt x="0" y="47"/>
                          <a:pt x="0" y="47"/>
                          <a:pt x="44" y="0"/>
                        </a:cubicBezTo>
                        <a:cubicBezTo>
                          <a:pt x="43" y="29"/>
                          <a:pt x="41" y="59"/>
                          <a:pt x="39" y="88"/>
                        </a:cubicBezTo>
                        <a:cubicBezTo>
                          <a:pt x="36" y="92"/>
                          <a:pt x="34" y="96"/>
                          <a:pt x="32" y="10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13" name="Freeform 42">
                    <a:extLst>
                      <a:ext uri="{FF2B5EF4-FFF2-40B4-BE49-F238E27FC236}">
                        <a16:creationId xmlns:a16="http://schemas.microsoft.com/office/drawing/2014/main" id="{CB7192EF-B73C-448C-85D3-31C66FB954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333625" y="8107363"/>
                    <a:ext cx="312737" cy="119062"/>
                  </a:xfrm>
                  <a:custGeom>
                    <a:avLst/>
                    <a:gdLst>
                      <a:gd name="T0" fmla="*/ 93 w 127"/>
                      <a:gd name="T1" fmla="*/ 0 h 48"/>
                      <a:gd name="T2" fmla="*/ 127 w 127"/>
                      <a:gd name="T3" fmla="*/ 13 h 48"/>
                      <a:gd name="T4" fmla="*/ 0 w 127"/>
                      <a:gd name="T5" fmla="*/ 14 h 48"/>
                      <a:gd name="T6" fmla="*/ 93 w 127"/>
                      <a:gd name="T7" fmla="*/ 0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7" h="48">
                        <a:moveTo>
                          <a:pt x="93" y="0"/>
                        </a:moveTo>
                        <a:cubicBezTo>
                          <a:pt x="105" y="4"/>
                          <a:pt x="116" y="9"/>
                          <a:pt x="127" y="13"/>
                        </a:cubicBezTo>
                        <a:cubicBezTo>
                          <a:pt x="94" y="46"/>
                          <a:pt x="61" y="48"/>
                          <a:pt x="0" y="14"/>
                        </a:cubicBezTo>
                        <a:cubicBezTo>
                          <a:pt x="38" y="8"/>
                          <a:pt x="65" y="4"/>
                          <a:pt x="9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14" name="Freeform 43">
                    <a:extLst>
                      <a:ext uri="{FF2B5EF4-FFF2-40B4-BE49-F238E27FC236}">
                        <a16:creationId xmlns:a16="http://schemas.microsoft.com/office/drawing/2014/main" id="{5F48CF91-D5B1-4B03-8DB5-7722E259425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43025" y="5551488"/>
                    <a:ext cx="234950" cy="207962"/>
                  </a:xfrm>
                  <a:custGeom>
                    <a:avLst/>
                    <a:gdLst>
                      <a:gd name="T0" fmla="*/ 0 w 95"/>
                      <a:gd name="T1" fmla="*/ 84 h 84"/>
                      <a:gd name="T2" fmla="*/ 95 w 95"/>
                      <a:gd name="T3" fmla="*/ 0 h 84"/>
                      <a:gd name="T4" fmla="*/ 1 w 95"/>
                      <a:gd name="T5" fmla="*/ 83 h 84"/>
                      <a:gd name="T6" fmla="*/ 0 w 95"/>
                      <a:gd name="T7" fmla="*/ 84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5" h="84">
                        <a:moveTo>
                          <a:pt x="0" y="84"/>
                        </a:moveTo>
                        <a:cubicBezTo>
                          <a:pt x="50" y="13"/>
                          <a:pt x="50" y="13"/>
                          <a:pt x="95" y="0"/>
                        </a:cubicBezTo>
                        <a:cubicBezTo>
                          <a:pt x="83" y="52"/>
                          <a:pt x="50" y="76"/>
                          <a:pt x="1" y="83"/>
                        </a:cubicBezTo>
                        <a:lnTo>
                          <a:pt x="0" y="84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15" name="Freeform 44">
                    <a:extLst>
                      <a:ext uri="{FF2B5EF4-FFF2-40B4-BE49-F238E27FC236}">
                        <a16:creationId xmlns:a16="http://schemas.microsoft.com/office/drawing/2014/main" id="{44EA2EFA-B7ED-4A3C-AF61-FD4F4A57CB0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210300" y="5894388"/>
                    <a:ext cx="134937" cy="287337"/>
                  </a:xfrm>
                  <a:custGeom>
                    <a:avLst/>
                    <a:gdLst>
                      <a:gd name="T0" fmla="*/ 0 w 55"/>
                      <a:gd name="T1" fmla="*/ 113 h 116"/>
                      <a:gd name="T2" fmla="*/ 20 w 55"/>
                      <a:gd name="T3" fmla="*/ 0 h 116"/>
                      <a:gd name="T4" fmla="*/ 16 w 55"/>
                      <a:gd name="T5" fmla="*/ 116 h 116"/>
                      <a:gd name="T6" fmla="*/ 0 w 55"/>
                      <a:gd name="T7" fmla="*/ 113 h 1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5" h="116">
                        <a:moveTo>
                          <a:pt x="0" y="113"/>
                        </a:moveTo>
                        <a:cubicBezTo>
                          <a:pt x="6" y="76"/>
                          <a:pt x="13" y="38"/>
                          <a:pt x="20" y="0"/>
                        </a:cubicBezTo>
                        <a:cubicBezTo>
                          <a:pt x="55" y="44"/>
                          <a:pt x="45" y="82"/>
                          <a:pt x="16" y="116"/>
                        </a:cubicBezTo>
                        <a:cubicBezTo>
                          <a:pt x="10" y="115"/>
                          <a:pt x="5" y="114"/>
                          <a:pt x="0" y="1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16" name="Freeform 45">
                    <a:extLst>
                      <a:ext uri="{FF2B5EF4-FFF2-40B4-BE49-F238E27FC236}">
                        <a16:creationId xmlns:a16="http://schemas.microsoft.com/office/drawing/2014/main" id="{5F30DB27-6579-4964-8E92-0C39870DF09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63725" y="7570788"/>
                    <a:ext cx="168275" cy="282575"/>
                  </a:xfrm>
                  <a:custGeom>
                    <a:avLst/>
                    <a:gdLst>
                      <a:gd name="T0" fmla="*/ 68 w 68"/>
                      <a:gd name="T1" fmla="*/ 114 h 114"/>
                      <a:gd name="T2" fmla="*/ 11 w 68"/>
                      <a:gd name="T3" fmla="*/ 0 h 114"/>
                      <a:gd name="T4" fmla="*/ 68 w 68"/>
                      <a:gd name="T5" fmla="*/ 114 h 1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8" h="114">
                        <a:moveTo>
                          <a:pt x="68" y="114"/>
                        </a:moveTo>
                        <a:cubicBezTo>
                          <a:pt x="35" y="84"/>
                          <a:pt x="0" y="53"/>
                          <a:pt x="11" y="0"/>
                        </a:cubicBezTo>
                        <a:cubicBezTo>
                          <a:pt x="62" y="23"/>
                          <a:pt x="66" y="68"/>
                          <a:pt x="68" y="1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17" name="Freeform 46">
                    <a:extLst>
                      <a:ext uri="{FF2B5EF4-FFF2-40B4-BE49-F238E27FC236}">
                        <a16:creationId xmlns:a16="http://schemas.microsoft.com/office/drawing/2014/main" id="{FA62F7BE-3549-42A3-8037-6A1298DF19A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09675" y="5675313"/>
                    <a:ext cx="123825" cy="293687"/>
                  </a:xfrm>
                  <a:custGeom>
                    <a:avLst/>
                    <a:gdLst>
                      <a:gd name="T0" fmla="*/ 33 w 50"/>
                      <a:gd name="T1" fmla="*/ 118 h 119"/>
                      <a:gd name="T2" fmla="*/ 3 w 50"/>
                      <a:gd name="T3" fmla="*/ 43 h 119"/>
                      <a:gd name="T4" fmla="*/ 16 w 50"/>
                      <a:gd name="T5" fmla="*/ 0 h 119"/>
                      <a:gd name="T6" fmla="*/ 32 w 50"/>
                      <a:gd name="T7" fmla="*/ 119 h 119"/>
                      <a:gd name="T8" fmla="*/ 33 w 50"/>
                      <a:gd name="T9" fmla="*/ 118 h 1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0" h="119">
                        <a:moveTo>
                          <a:pt x="33" y="118"/>
                        </a:moveTo>
                        <a:cubicBezTo>
                          <a:pt x="23" y="93"/>
                          <a:pt x="10" y="69"/>
                          <a:pt x="3" y="43"/>
                        </a:cubicBezTo>
                        <a:cubicBezTo>
                          <a:pt x="0" y="31"/>
                          <a:pt x="11" y="16"/>
                          <a:pt x="16" y="0"/>
                        </a:cubicBezTo>
                        <a:cubicBezTo>
                          <a:pt x="50" y="38"/>
                          <a:pt x="43" y="79"/>
                          <a:pt x="32" y="119"/>
                        </a:cubicBezTo>
                        <a:lnTo>
                          <a:pt x="33" y="118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18" name="Freeform 47">
                    <a:extLst>
                      <a:ext uri="{FF2B5EF4-FFF2-40B4-BE49-F238E27FC236}">
                        <a16:creationId xmlns:a16="http://schemas.microsoft.com/office/drawing/2014/main" id="{E85952BB-8984-4F7C-81C6-94F7A3A02C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05500" y="7021513"/>
                    <a:ext cx="92075" cy="290512"/>
                  </a:xfrm>
                  <a:custGeom>
                    <a:avLst/>
                    <a:gdLst>
                      <a:gd name="T0" fmla="*/ 22 w 37"/>
                      <a:gd name="T1" fmla="*/ 117 h 117"/>
                      <a:gd name="T2" fmla="*/ 1 w 37"/>
                      <a:gd name="T3" fmla="*/ 43 h 117"/>
                      <a:gd name="T4" fmla="*/ 22 w 37"/>
                      <a:gd name="T5" fmla="*/ 0 h 117"/>
                      <a:gd name="T6" fmla="*/ 37 w 37"/>
                      <a:gd name="T7" fmla="*/ 3 h 117"/>
                      <a:gd name="T8" fmla="*/ 26 w 37"/>
                      <a:gd name="T9" fmla="*/ 111 h 117"/>
                      <a:gd name="T10" fmla="*/ 22 w 37"/>
                      <a:gd name="T11" fmla="*/ 117 h 1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37" h="117">
                        <a:moveTo>
                          <a:pt x="22" y="117"/>
                        </a:moveTo>
                        <a:cubicBezTo>
                          <a:pt x="14" y="93"/>
                          <a:pt x="3" y="68"/>
                          <a:pt x="1" y="43"/>
                        </a:cubicBezTo>
                        <a:cubicBezTo>
                          <a:pt x="0" y="29"/>
                          <a:pt x="15" y="14"/>
                          <a:pt x="22" y="0"/>
                        </a:cubicBezTo>
                        <a:cubicBezTo>
                          <a:pt x="27" y="1"/>
                          <a:pt x="32" y="2"/>
                          <a:pt x="37" y="3"/>
                        </a:cubicBezTo>
                        <a:cubicBezTo>
                          <a:pt x="33" y="39"/>
                          <a:pt x="30" y="75"/>
                          <a:pt x="26" y="111"/>
                        </a:cubicBezTo>
                        <a:cubicBezTo>
                          <a:pt x="24" y="113"/>
                          <a:pt x="23" y="115"/>
                          <a:pt x="22" y="11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19" name="Freeform 48">
                    <a:extLst>
                      <a:ext uri="{FF2B5EF4-FFF2-40B4-BE49-F238E27FC236}">
                        <a16:creationId xmlns:a16="http://schemas.microsoft.com/office/drawing/2014/main" id="{1B34B65A-DFF2-4425-9A4F-B3A1C9720AF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46738" y="5157788"/>
                    <a:ext cx="252412" cy="168275"/>
                  </a:xfrm>
                  <a:custGeom>
                    <a:avLst/>
                    <a:gdLst>
                      <a:gd name="T0" fmla="*/ 91 w 102"/>
                      <a:gd name="T1" fmla="*/ 41 h 68"/>
                      <a:gd name="T2" fmla="*/ 102 w 102"/>
                      <a:gd name="T3" fmla="*/ 53 h 68"/>
                      <a:gd name="T4" fmla="*/ 30 w 102"/>
                      <a:gd name="T5" fmla="*/ 50 h 68"/>
                      <a:gd name="T6" fmla="*/ 15 w 102"/>
                      <a:gd name="T7" fmla="*/ 32 h 68"/>
                      <a:gd name="T8" fmla="*/ 0 w 102"/>
                      <a:gd name="T9" fmla="*/ 11 h 68"/>
                      <a:gd name="T10" fmla="*/ 6 w 102"/>
                      <a:gd name="T11" fmla="*/ 0 h 68"/>
                      <a:gd name="T12" fmla="*/ 91 w 102"/>
                      <a:gd name="T13" fmla="*/ 41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02" h="68">
                        <a:moveTo>
                          <a:pt x="91" y="41"/>
                        </a:moveTo>
                        <a:cubicBezTo>
                          <a:pt x="95" y="45"/>
                          <a:pt x="98" y="49"/>
                          <a:pt x="102" y="53"/>
                        </a:cubicBezTo>
                        <a:cubicBezTo>
                          <a:pt x="92" y="68"/>
                          <a:pt x="50" y="67"/>
                          <a:pt x="30" y="50"/>
                        </a:cubicBezTo>
                        <a:cubicBezTo>
                          <a:pt x="24" y="45"/>
                          <a:pt x="19" y="39"/>
                          <a:pt x="15" y="32"/>
                        </a:cubicBezTo>
                        <a:cubicBezTo>
                          <a:pt x="9" y="25"/>
                          <a:pt x="5" y="18"/>
                          <a:pt x="0" y="11"/>
                        </a:cubicBezTo>
                        <a:cubicBezTo>
                          <a:pt x="2" y="7"/>
                          <a:pt x="4" y="4"/>
                          <a:pt x="6" y="0"/>
                        </a:cubicBezTo>
                        <a:cubicBezTo>
                          <a:pt x="34" y="14"/>
                          <a:pt x="63" y="28"/>
                          <a:pt x="91" y="4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20" name="Freeform 49">
                    <a:extLst>
                      <a:ext uri="{FF2B5EF4-FFF2-40B4-BE49-F238E27FC236}">
                        <a16:creationId xmlns:a16="http://schemas.microsoft.com/office/drawing/2014/main" id="{06B111D5-068B-4236-B8B8-86012D7E73A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61063" y="5202238"/>
                    <a:ext cx="120650" cy="322262"/>
                  </a:xfrm>
                  <a:custGeom>
                    <a:avLst/>
                    <a:gdLst>
                      <a:gd name="T0" fmla="*/ 12 w 49"/>
                      <a:gd name="T1" fmla="*/ 95 h 130"/>
                      <a:gd name="T2" fmla="*/ 0 w 49"/>
                      <a:gd name="T3" fmla="*/ 0 h 130"/>
                      <a:gd name="T4" fmla="*/ 33 w 49"/>
                      <a:gd name="T5" fmla="*/ 130 h 130"/>
                      <a:gd name="T6" fmla="*/ 11 w 49"/>
                      <a:gd name="T7" fmla="*/ 99 h 130"/>
                      <a:gd name="T8" fmla="*/ 12 w 49"/>
                      <a:gd name="T9" fmla="*/ 95 h 1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9" h="130">
                        <a:moveTo>
                          <a:pt x="12" y="95"/>
                        </a:moveTo>
                        <a:cubicBezTo>
                          <a:pt x="8" y="67"/>
                          <a:pt x="5" y="39"/>
                          <a:pt x="0" y="0"/>
                        </a:cubicBezTo>
                        <a:cubicBezTo>
                          <a:pt x="48" y="39"/>
                          <a:pt x="49" y="78"/>
                          <a:pt x="33" y="130"/>
                        </a:cubicBezTo>
                        <a:cubicBezTo>
                          <a:pt x="23" y="117"/>
                          <a:pt x="17" y="108"/>
                          <a:pt x="11" y="99"/>
                        </a:cubicBezTo>
                        <a:cubicBezTo>
                          <a:pt x="12" y="99"/>
                          <a:pt x="12" y="97"/>
                          <a:pt x="12" y="9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21" name="Freeform 50">
                    <a:extLst>
                      <a:ext uri="{FF2B5EF4-FFF2-40B4-BE49-F238E27FC236}">
                        <a16:creationId xmlns:a16="http://schemas.microsoft.com/office/drawing/2014/main" id="{07991721-3740-4D36-881B-87FC31EF219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24538" y="7353300"/>
                    <a:ext cx="239712" cy="176212"/>
                  </a:xfrm>
                  <a:custGeom>
                    <a:avLst/>
                    <a:gdLst>
                      <a:gd name="T0" fmla="*/ 22 w 97"/>
                      <a:gd name="T1" fmla="*/ 26 h 71"/>
                      <a:gd name="T2" fmla="*/ 57 w 97"/>
                      <a:gd name="T3" fmla="*/ 11 h 71"/>
                      <a:gd name="T4" fmla="*/ 97 w 97"/>
                      <a:gd name="T5" fmla="*/ 0 h 71"/>
                      <a:gd name="T6" fmla="*/ 0 w 97"/>
                      <a:gd name="T7" fmla="*/ 71 h 71"/>
                      <a:gd name="T8" fmla="*/ 8 w 97"/>
                      <a:gd name="T9" fmla="*/ 45 h 71"/>
                      <a:gd name="T10" fmla="*/ 22 w 97"/>
                      <a:gd name="T11" fmla="*/ 26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97" h="71">
                        <a:moveTo>
                          <a:pt x="22" y="26"/>
                        </a:moveTo>
                        <a:cubicBezTo>
                          <a:pt x="34" y="21"/>
                          <a:pt x="45" y="15"/>
                          <a:pt x="57" y="11"/>
                        </a:cubicBezTo>
                        <a:cubicBezTo>
                          <a:pt x="69" y="6"/>
                          <a:pt x="82" y="4"/>
                          <a:pt x="97" y="0"/>
                        </a:cubicBezTo>
                        <a:cubicBezTo>
                          <a:pt x="81" y="48"/>
                          <a:pt x="48" y="67"/>
                          <a:pt x="0" y="71"/>
                        </a:cubicBezTo>
                        <a:cubicBezTo>
                          <a:pt x="3" y="62"/>
                          <a:pt x="6" y="53"/>
                          <a:pt x="8" y="45"/>
                        </a:cubicBezTo>
                        <a:cubicBezTo>
                          <a:pt x="12" y="39"/>
                          <a:pt x="17" y="33"/>
                          <a:pt x="22" y="2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22" name="Freeform 51">
                    <a:extLst>
                      <a:ext uri="{FF2B5EF4-FFF2-40B4-BE49-F238E27FC236}">
                        <a16:creationId xmlns:a16="http://schemas.microsoft.com/office/drawing/2014/main" id="{0DC926F3-1192-4B44-A95F-14C85675CEE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6038" y="6615113"/>
                    <a:ext cx="130175" cy="280987"/>
                  </a:xfrm>
                  <a:custGeom>
                    <a:avLst/>
                    <a:gdLst>
                      <a:gd name="T0" fmla="*/ 0 w 53"/>
                      <a:gd name="T1" fmla="*/ 114 h 114"/>
                      <a:gd name="T2" fmla="*/ 5 w 53"/>
                      <a:gd name="T3" fmla="*/ 81 h 114"/>
                      <a:gd name="T4" fmla="*/ 24 w 53"/>
                      <a:gd name="T5" fmla="*/ 0 h 114"/>
                      <a:gd name="T6" fmla="*/ 0 w 53"/>
                      <a:gd name="T7" fmla="*/ 114 h 1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3" h="114">
                        <a:moveTo>
                          <a:pt x="0" y="114"/>
                        </a:moveTo>
                        <a:cubicBezTo>
                          <a:pt x="2" y="103"/>
                          <a:pt x="3" y="92"/>
                          <a:pt x="5" y="81"/>
                        </a:cubicBezTo>
                        <a:cubicBezTo>
                          <a:pt x="11" y="54"/>
                          <a:pt x="18" y="27"/>
                          <a:pt x="24" y="0"/>
                        </a:cubicBezTo>
                        <a:cubicBezTo>
                          <a:pt x="53" y="67"/>
                          <a:pt x="40" y="110"/>
                          <a:pt x="0" y="1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23" name="Freeform 52">
                    <a:extLst>
                      <a:ext uri="{FF2B5EF4-FFF2-40B4-BE49-F238E27FC236}">
                        <a16:creationId xmlns:a16="http://schemas.microsoft.com/office/drawing/2014/main" id="{79F1B745-E4BF-442C-B0DD-608786F435E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30375" y="7735888"/>
                    <a:ext cx="301625" cy="139700"/>
                  </a:xfrm>
                  <a:custGeom>
                    <a:avLst/>
                    <a:gdLst>
                      <a:gd name="T0" fmla="*/ 122 w 122"/>
                      <a:gd name="T1" fmla="*/ 47 h 56"/>
                      <a:gd name="T2" fmla="*/ 0 w 122"/>
                      <a:gd name="T3" fmla="*/ 5 h 56"/>
                      <a:gd name="T4" fmla="*/ 96 w 122"/>
                      <a:gd name="T5" fmla="*/ 32 h 56"/>
                      <a:gd name="T6" fmla="*/ 122 w 122"/>
                      <a:gd name="T7" fmla="*/ 47 h 56"/>
                      <a:gd name="T8" fmla="*/ 122 w 122"/>
                      <a:gd name="T9" fmla="*/ 47 h 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2" h="56">
                        <a:moveTo>
                          <a:pt x="122" y="47"/>
                        </a:moveTo>
                        <a:cubicBezTo>
                          <a:pt x="75" y="56"/>
                          <a:pt x="31" y="54"/>
                          <a:pt x="0" y="5"/>
                        </a:cubicBezTo>
                        <a:cubicBezTo>
                          <a:pt x="38" y="1"/>
                          <a:pt x="71" y="0"/>
                          <a:pt x="96" y="32"/>
                        </a:cubicBezTo>
                        <a:cubicBezTo>
                          <a:pt x="102" y="39"/>
                          <a:pt x="113" y="42"/>
                          <a:pt x="122" y="47"/>
                        </a:cubicBezTo>
                        <a:cubicBezTo>
                          <a:pt x="122" y="47"/>
                          <a:pt x="122" y="47"/>
                          <a:pt x="122" y="4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24" name="Freeform 53">
                    <a:extLst>
                      <a:ext uri="{FF2B5EF4-FFF2-40B4-BE49-F238E27FC236}">
                        <a16:creationId xmlns:a16="http://schemas.microsoft.com/office/drawing/2014/main" id="{E5280A88-330C-4BEF-9575-AAE2FDEFB7A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22925" y="4854575"/>
                    <a:ext cx="177800" cy="266700"/>
                  </a:xfrm>
                  <a:custGeom>
                    <a:avLst/>
                    <a:gdLst>
                      <a:gd name="T0" fmla="*/ 59 w 72"/>
                      <a:gd name="T1" fmla="*/ 108 h 108"/>
                      <a:gd name="T2" fmla="*/ 8 w 72"/>
                      <a:gd name="T3" fmla="*/ 0 h 108"/>
                      <a:gd name="T4" fmla="*/ 58 w 72"/>
                      <a:gd name="T5" fmla="*/ 107 h 108"/>
                      <a:gd name="T6" fmla="*/ 59 w 72"/>
                      <a:gd name="T7" fmla="*/ 108 h 1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2" h="108">
                        <a:moveTo>
                          <a:pt x="59" y="108"/>
                        </a:moveTo>
                        <a:cubicBezTo>
                          <a:pt x="28" y="78"/>
                          <a:pt x="0" y="47"/>
                          <a:pt x="8" y="0"/>
                        </a:cubicBezTo>
                        <a:cubicBezTo>
                          <a:pt x="60" y="34"/>
                          <a:pt x="72" y="59"/>
                          <a:pt x="58" y="107"/>
                        </a:cubicBezTo>
                        <a:lnTo>
                          <a:pt x="59" y="108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25" name="Freeform 54">
                    <a:extLst>
                      <a:ext uri="{FF2B5EF4-FFF2-40B4-BE49-F238E27FC236}">
                        <a16:creationId xmlns:a16="http://schemas.microsoft.com/office/drawing/2014/main" id="{5E192FC9-188B-45D1-852D-D9C02591D54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86400" y="5014913"/>
                    <a:ext cx="280987" cy="153987"/>
                  </a:xfrm>
                  <a:custGeom>
                    <a:avLst/>
                    <a:gdLst>
                      <a:gd name="T0" fmla="*/ 113 w 114"/>
                      <a:gd name="T1" fmla="*/ 42 h 62"/>
                      <a:gd name="T2" fmla="*/ 0 w 114"/>
                      <a:gd name="T3" fmla="*/ 9 h 62"/>
                      <a:gd name="T4" fmla="*/ 114 w 114"/>
                      <a:gd name="T5" fmla="*/ 43 h 62"/>
                      <a:gd name="T6" fmla="*/ 113 w 114"/>
                      <a:gd name="T7" fmla="*/ 42 h 6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4" h="62">
                        <a:moveTo>
                          <a:pt x="113" y="42"/>
                        </a:moveTo>
                        <a:cubicBezTo>
                          <a:pt x="72" y="62"/>
                          <a:pt x="41" y="53"/>
                          <a:pt x="0" y="9"/>
                        </a:cubicBezTo>
                        <a:cubicBezTo>
                          <a:pt x="38" y="0"/>
                          <a:pt x="38" y="0"/>
                          <a:pt x="114" y="43"/>
                        </a:cubicBezTo>
                        <a:cubicBezTo>
                          <a:pt x="114" y="43"/>
                          <a:pt x="113" y="42"/>
                          <a:pt x="113" y="4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26" name="Freeform 55">
                    <a:extLst>
                      <a:ext uri="{FF2B5EF4-FFF2-40B4-BE49-F238E27FC236}">
                        <a16:creationId xmlns:a16="http://schemas.microsoft.com/office/drawing/2014/main" id="{BD76B50D-8974-4233-8CA2-EE647473424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58913" y="5334000"/>
                    <a:ext cx="225425" cy="207962"/>
                  </a:xfrm>
                  <a:custGeom>
                    <a:avLst/>
                    <a:gdLst>
                      <a:gd name="T0" fmla="*/ 5 w 91"/>
                      <a:gd name="T1" fmla="*/ 62 h 84"/>
                      <a:gd name="T2" fmla="*/ 12 w 91"/>
                      <a:gd name="T3" fmla="*/ 50 h 84"/>
                      <a:gd name="T4" fmla="*/ 91 w 91"/>
                      <a:gd name="T5" fmla="*/ 0 h 84"/>
                      <a:gd name="T6" fmla="*/ 0 w 91"/>
                      <a:gd name="T7" fmla="*/ 84 h 84"/>
                      <a:gd name="T8" fmla="*/ 5 w 91"/>
                      <a:gd name="T9" fmla="*/ 62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1" h="84">
                        <a:moveTo>
                          <a:pt x="5" y="62"/>
                        </a:moveTo>
                        <a:cubicBezTo>
                          <a:pt x="7" y="58"/>
                          <a:pt x="9" y="54"/>
                          <a:pt x="12" y="50"/>
                        </a:cubicBezTo>
                        <a:cubicBezTo>
                          <a:pt x="36" y="35"/>
                          <a:pt x="61" y="19"/>
                          <a:pt x="91" y="0"/>
                        </a:cubicBezTo>
                        <a:cubicBezTo>
                          <a:pt x="76" y="60"/>
                          <a:pt x="68" y="67"/>
                          <a:pt x="0" y="84"/>
                        </a:cubicBezTo>
                        <a:cubicBezTo>
                          <a:pt x="2" y="77"/>
                          <a:pt x="3" y="70"/>
                          <a:pt x="5" y="6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27" name="Freeform 56">
                    <a:extLst>
                      <a:ext uri="{FF2B5EF4-FFF2-40B4-BE49-F238E27FC236}">
                        <a16:creationId xmlns:a16="http://schemas.microsoft.com/office/drawing/2014/main" id="{3F5C6234-6494-4AF6-A2A8-789CD41218E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73650" y="7996238"/>
                    <a:ext cx="279400" cy="136525"/>
                  </a:xfrm>
                  <a:custGeom>
                    <a:avLst/>
                    <a:gdLst>
                      <a:gd name="T0" fmla="*/ 0 w 113"/>
                      <a:gd name="T1" fmla="*/ 27 h 55"/>
                      <a:gd name="T2" fmla="*/ 113 w 113"/>
                      <a:gd name="T3" fmla="*/ 20 h 55"/>
                      <a:gd name="T4" fmla="*/ 8 w 113"/>
                      <a:gd name="T5" fmla="*/ 41 h 55"/>
                      <a:gd name="T6" fmla="*/ 1 w 113"/>
                      <a:gd name="T7" fmla="*/ 26 h 55"/>
                      <a:gd name="T8" fmla="*/ 0 w 113"/>
                      <a:gd name="T9" fmla="*/ 27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3" h="55">
                        <a:moveTo>
                          <a:pt x="0" y="27"/>
                        </a:moveTo>
                        <a:cubicBezTo>
                          <a:pt x="36" y="7"/>
                          <a:pt x="73" y="0"/>
                          <a:pt x="113" y="20"/>
                        </a:cubicBezTo>
                        <a:cubicBezTo>
                          <a:pt x="82" y="51"/>
                          <a:pt x="47" y="55"/>
                          <a:pt x="8" y="41"/>
                        </a:cubicBezTo>
                        <a:cubicBezTo>
                          <a:pt x="5" y="40"/>
                          <a:pt x="4" y="31"/>
                          <a:pt x="1" y="26"/>
                        </a:cubicBezTo>
                        <a:lnTo>
                          <a:pt x="0" y="27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28" name="Freeform 57">
                    <a:extLst>
                      <a:ext uri="{FF2B5EF4-FFF2-40B4-BE49-F238E27FC236}">
                        <a16:creationId xmlns:a16="http://schemas.microsoft.com/office/drawing/2014/main" id="{20C421CE-338E-4EFA-8818-24999C7C8DD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76950" y="6870700"/>
                    <a:ext cx="192087" cy="250825"/>
                  </a:xfrm>
                  <a:custGeom>
                    <a:avLst/>
                    <a:gdLst>
                      <a:gd name="T0" fmla="*/ 9 w 78"/>
                      <a:gd name="T1" fmla="*/ 59 h 101"/>
                      <a:gd name="T2" fmla="*/ 78 w 78"/>
                      <a:gd name="T3" fmla="*/ 0 h 101"/>
                      <a:gd name="T4" fmla="*/ 0 w 78"/>
                      <a:gd name="T5" fmla="*/ 101 h 101"/>
                      <a:gd name="T6" fmla="*/ 10 w 78"/>
                      <a:gd name="T7" fmla="*/ 58 h 101"/>
                      <a:gd name="T8" fmla="*/ 9 w 78"/>
                      <a:gd name="T9" fmla="*/ 59 h 1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8" h="101">
                        <a:moveTo>
                          <a:pt x="9" y="59"/>
                        </a:moveTo>
                        <a:cubicBezTo>
                          <a:pt x="30" y="41"/>
                          <a:pt x="51" y="23"/>
                          <a:pt x="78" y="0"/>
                        </a:cubicBezTo>
                        <a:cubicBezTo>
                          <a:pt x="75" y="58"/>
                          <a:pt x="46" y="84"/>
                          <a:pt x="0" y="101"/>
                        </a:cubicBezTo>
                        <a:cubicBezTo>
                          <a:pt x="4" y="85"/>
                          <a:pt x="7" y="72"/>
                          <a:pt x="10" y="58"/>
                        </a:cubicBezTo>
                        <a:lnTo>
                          <a:pt x="9" y="5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29" name="Freeform 58">
                    <a:extLst>
                      <a:ext uri="{FF2B5EF4-FFF2-40B4-BE49-F238E27FC236}">
                        <a16:creationId xmlns:a16="http://schemas.microsoft.com/office/drawing/2014/main" id="{CD4F5E25-7645-4268-A96A-3AB69510851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12850" y="6886575"/>
                    <a:ext cx="196850" cy="239712"/>
                  </a:xfrm>
                  <a:custGeom>
                    <a:avLst/>
                    <a:gdLst>
                      <a:gd name="T0" fmla="*/ 71 w 80"/>
                      <a:gd name="T1" fmla="*/ 59 h 97"/>
                      <a:gd name="T2" fmla="*/ 80 w 80"/>
                      <a:gd name="T3" fmla="*/ 97 h 97"/>
                      <a:gd name="T4" fmla="*/ 0 w 80"/>
                      <a:gd name="T5" fmla="*/ 0 h 97"/>
                      <a:gd name="T6" fmla="*/ 72 w 80"/>
                      <a:gd name="T7" fmla="*/ 61 h 97"/>
                      <a:gd name="T8" fmla="*/ 71 w 80"/>
                      <a:gd name="T9" fmla="*/ 59 h 9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0" h="97">
                        <a:moveTo>
                          <a:pt x="71" y="59"/>
                        </a:moveTo>
                        <a:cubicBezTo>
                          <a:pt x="74" y="72"/>
                          <a:pt x="77" y="84"/>
                          <a:pt x="80" y="97"/>
                        </a:cubicBezTo>
                        <a:cubicBezTo>
                          <a:pt x="26" y="83"/>
                          <a:pt x="16" y="71"/>
                          <a:pt x="0" y="0"/>
                        </a:cubicBezTo>
                        <a:cubicBezTo>
                          <a:pt x="29" y="24"/>
                          <a:pt x="51" y="43"/>
                          <a:pt x="72" y="61"/>
                        </a:cubicBezTo>
                        <a:lnTo>
                          <a:pt x="71" y="5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30" name="Freeform 59">
                    <a:extLst>
                      <a:ext uri="{FF2B5EF4-FFF2-40B4-BE49-F238E27FC236}">
                        <a16:creationId xmlns:a16="http://schemas.microsoft.com/office/drawing/2014/main" id="{7D9BFCF5-18EC-4B4F-9D87-9DD7D1CB743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61063" y="7126288"/>
                    <a:ext cx="214312" cy="207962"/>
                  </a:xfrm>
                  <a:custGeom>
                    <a:avLst/>
                    <a:gdLst>
                      <a:gd name="T0" fmla="*/ 0 w 87"/>
                      <a:gd name="T1" fmla="*/ 75 h 84"/>
                      <a:gd name="T2" fmla="*/ 4 w 87"/>
                      <a:gd name="T3" fmla="*/ 69 h 84"/>
                      <a:gd name="T4" fmla="*/ 87 w 87"/>
                      <a:gd name="T5" fmla="*/ 0 h 84"/>
                      <a:gd name="T6" fmla="*/ 0 w 87"/>
                      <a:gd name="T7" fmla="*/ 75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7" h="84">
                        <a:moveTo>
                          <a:pt x="0" y="75"/>
                        </a:moveTo>
                        <a:cubicBezTo>
                          <a:pt x="1" y="73"/>
                          <a:pt x="2" y="71"/>
                          <a:pt x="4" y="69"/>
                        </a:cubicBezTo>
                        <a:cubicBezTo>
                          <a:pt x="20" y="32"/>
                          <a:pt x="48" y="9"/>
                          <a:pt x="87" y="0"/>
                        </a:cubicBezTo>
                        <a:cubicBezTo>
                          <a:pt x="72" y="57"/>
                          <a:pt x="40" y="84"/>
                          <a:pt x="0" y="7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31" name="Freeform 60">
                    <a:extLst>
                      <a:ext uri="{FF2B5EF4-FFF2-40B4-BE49-F238E27FC236}">
                        <a16:creationId xmlns:a16="http://schemas.microsoft.com/office/drawing/2014/main" id="{66E5A31A-1C60-48D1-9E34-DFC6B17C785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95438" y="7242175"/>
                    <a:ext cx="117475" cy="269875"/>
                  </a:xfrm>
                  <a:custGeom>
                    <a:avLst/>
                    <a:gdLst>
                      <a:gd name="T0" fmla="*/ 29 w 48"/>
                      <a:gd name="T1" fmla="*/ 109 h 109"/>
                      <a:gd name="T2" fmla="*/ 18 w 48"/>
                      <a:gd name="T3" fmla="*/ 88 h 109"/>
                      <a:gd name="T4" fmla="*/ 0 w 48"/>
                      <a:gd name="T5" fmla="*/ 0 h 109"/>
                      <a:gd name="T6" fmla="*/ 43 w 48"/>
                      <a:gd name="T7" fmla="*/ 102 h 109"/>
                      <a:gd name="T8" fmla="*/ 29 w 48"/>
                      <a:gd name="T9" fmla="*/ 109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8" h="109">
                        <a:moveTo>
                          <a:pt x="29" y="109"/>
                        </a:moveTo>
                        <a:cubicBezTo>
                          <a:pt x="25" y="102"/>
                          <a:pt x="22" y="95"/>
                          <a:pt x="18" y="88"/>
                        </a:cubicBezTo>
                        <a:cubicBezTo>
                          <a:pt x="12" y="59"/>
                          <a:pt x="6" y="29"/>
                          <a:pt x="0" y="0"/>
                        </a:cubicBezTo>
                        <a:cubicBezTo>
                          <a:pt x="48" y="24"/>
                          <a:pt x="48" y="62"/>
                          <a:pt x="43" y="102"/>
                        </a:cubicBezTo>
                        <a:cubicBezTo>
                          <a:pt x="43" y="105"/>
                          <a:pt x="34" y="107"/>
                          <a:pt x="29" y="10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32" name="Freeform 61">
                    <a:extLst>
                      <a:ext uri="{FF2B5EF4-FFF2-40B4-BE49-F238E27FC236}">
                        <a16:creationId xmlns:a16="http://schemas.microsoft.com/office/drawing/2014/main" id="{65E5E693-D784-4874-B313-B8CA1389008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767388" y="7212013"/>
                    <a:ext cx="111125" cy="290512"/>
                  </a:xfrm>
                  <a:custGeom>
                    <a:avLst/>
                    <a:gdLst>
                      <a:gd name="T0" fmla="*/ 45 w 45"/>
                      <a:gd name="T1" fmla="*/ 83 h 117"/>
                      <a:gd name="T2" fmla="*/ 31 w 45"/>
                      <a:gd name="T3" fmla="*/ 102 h 117"/>
                      <a:gd name="T4" fmla="*/ 12 w 45"/>
                      <a:gd name="T5" fmla="*/ 117 h 117"/>
                      <a:gd name="T6" fmla="*/ 45 w 45"/>
                      <a:gd name="T7" fmla="*/ 0 h 117"/>
                      <a:gd name="T8" fmla="*/ 45 w 45"/>
                      <a:gd name="T9" fmla="*/ 83 h 1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5" h="117">
                        <a:moveTo>
                          <a:pt x="45" y="83"/>
                        </a:moveTo>
                        <a:cubicBezTo>
                          <a:pt x="40" y="90"/>
                          <a:pt x="35" y="96"/>
                          <a:pt x="31" y="102"/>
                        </a:cubicBezTo>
                        <a:cubicBezTo>
                          <a:pt x="25" y="107"/>
                          <a:pt x="19" y="111"/>
                          <a:pt x="12" y="117"/>
                        </a:cubicBezTo>
                        <a:cubicBezTo>
                          <a:pt x="0" y="73"/>
                          <a:pt x="3" y="35"/>
                          <a:pt x="45" y="0"/>
                        </a:cubicBezTo>
                        <a:cubicBezTo>
                          <a:pt x="45" y="31"/>
                          <a:pt x="45" y="57"/>
                          <a:pt x="45" y="8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33" name="Freeform 62">
                    <a:extLst>
                      <a:ext uri="{FF2B5EF4-FFF2-40B4-BE49-F238E27FC236}">
                        <a16:creationId xmlns:a16="http://schemas.microsoft.com/office/drawing/2014/main" id="{DCF4DBC2-1C06-4207-8359-9F5E3A7314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54125" y="6181725"/>
                    <a:ext cx="160337" cy="269875"/>
                  </a:xfrm>
                  <a:custGeom>
                    <a:avLst/>
                    <a:gdLst>
                      <a:gd name="T0" fmla="*/ 65 w 65"/>
                      <a:gd name="T1" fmla="*/ 5 h 109"/>
                      <a:gd name="T2" fmla="*/ 20 w 65"/>
                      <a:gd name="T3" fmla="*/ 109 h 109"/>
                      <a:gd name="T4" fmla="*/ 54 w 65"/>
                      <a:gd name="T5" fmla="*/ 0 h 109"/>
                      <a:gd name="T6" fmla="*/ 65 w 65"/>
                      <a:gd name="T7" fmla="*/ 5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5" h="109">
                        <a:moveTo>
                          <a:pt x="65" y="5"/>
                        </a:moveTo>
                        <a:cubicBezTo>
                          <a:pt x="50" y="40"/>
                          <a:pt x="35" y="74"/>
                          <a:pt x="20" y="109"/>
                        </a:cubicBezTo>
                        <a:cubicBezTo>
                          <a:pt x="0" y="51"/>
                          <a:pt x="8" y="31"/>
                          <a:pt x="54" y="0"/>
                        </a:cubicBezTo>
                        <a:cubicBezTo>
                          <a:pt x="58" y="2"/>
                          <a:pt x="61" y="3"/>
                          <a:pt x="65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34" name="Freeform 63">
                    <a:extLst>
                      <a:ext uri="{FF2B5EF4-FFF2-40B4-BE49-F238E27FC236}">
                        <a16:creationId xmlns:a16="http://schemas.microsoft.com/office/drawing/2014/main" id="{E5D3D1DB-F377-476C-AE62-AEE19C0135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778500" y="5324475"/>
                    <a:ext cx="236537" cy="201612"/>
                  </a:xfrm>
                  <a:custGeom>
                    <a:avLst/>
                    <a:gdLst>
                      <a:gd name="T0" fmla="*/ 86 w 96"/>
                      <a:gd name="T1" fmla="*/ 46 h 82"/>
                      <a:gd name="T2" fmla="*/ 85 w 96"/>
                      <a:gd name="T3" fmla="*/ 50 h 82"/>
                      <a:gd name="T4" fmla="*/ 96 w 96"/>
                      <a:gd name="T5" fmla="*/ 82 h 82"/>
                      <a:gd name="T6" fmla="*/ 0 w 96"/>
                      <a:gd name="T7" fmla="*/ 0 h 82"/>
                      <a:gd name="T8" fmla="*/ 86 w 96"/>
                      <a:gd name="T9" fmla="*/ 46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6" h="82">
                        <a:moveTo>
                          <a:pt x="86" y="46"/>
                        </a:moveTo>
                        <a:cubicBezTo>
                          <a:pt x="86" y="48"/>
                          <a:pt x="86" y="50"/>
                          <a:pt x="85" y="50"/>
                        </a:cubicBezTo>
                        <a:cubicBezTo>
                          <a:pt x="88" y="60"/>
                          <a:pt x="92" y="70"/>
                          <a:pt x="96" y="82"/>
                        </a:cubicBezTo>
                        <a:cubicBezTo>
                          <a:pt x="50" y="75"/>
                          <a:pt x="16" y="56"/>
                          <a:pt x="0" y="0"/>
                        </a:cubicBezTo>
                        <a:cubicBezTo>
                          <a:pt x="33" y="18"/>
                          <a:pt x="59" y="32"/>
                          <a:pt x="86" y="4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35" name="Freeform 64">
                    <a:extLst>
                      <a:ext uri="{FF2B5EF4-FFF2-40B4-BE49-F238E27FC236}">
                        <a16:creationId xmlns:a16="http://schemas.microsoft.com/office/drawing/2014/main" id="{6162C630-1B4B-4C96-9BB1-C2130FBEFD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89050" y="5748338"/>
                    <a:ext cx="192087" cy="223837"/>
                  </a:xfrm>
                  <a:custGeom>
                    <a:avLst/>
                    <a:gdLst>
                      <a:gd name="T0" fmla="*/ 0 w 78"/>
                      <a:gd name="T1" fmla="*/ 89 h 90"/>
                      <a:gd name="T2" fmla="*/ 78 w 78"/>
                      <a:gd name="T3" fmla="*/ 0 h 90"/>
                      <a:gd name="T4" fmla="*/ 1 w 78"/>
                      <a:gd name="T5" fmla="*/ 88 h 90"/>
                      <a:gd name="T6" fmla="*/ 0 w 78"/>
                      <a:gd name="T7" fmla="*/ 89 h 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8" h="90">
                        <a:moveTo>
                          <a:pt x="0" y="89"/>
                        </a:moveTo>
                        <a:cubicBezTo>
                          <a:pt x="17" y="51"/>
                          <a:pt x="31" y="11"/>
                          <a:pt x="78" y="0"/>
                        </a:cubicBezTo>
                        <a:cubicBezTo>
                          <a:pt x="70" y="59"/>
                          <a:pt x="43" y="90"/>
                          <a:pt x="1" y="88"/>
                        </a:cubicBezTo>
                        <a:cubicBezTo>
                          <a:pt x="1" y="88"/>
                          <a:pt x="0" y="89"/>
                          <a:pt x="0" y="8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36" name="Freeform 65">
                    <a:extLst>
                      <a:ext uri="{FF2B5EF4-FFF2-40B4-BE49-F238E27FC236}">
                        <a16:creationId xmlns:a16="http://schemas.microsoft.com/office/drawing/2014/main" id="{93E8F799-E836-4ED7-A4BD-630F3C18C7A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78463" y="7720013"/>
                    <a:ext cx="282575" cy="174625"/>
                  </a:xfrm>
                  <a:custGeom>
                    <a:avLst/>
                    <a:gdLst>
                      <a:gd name="T0" fmla="*/ 0 w 114"/>
                      <a:gd name="T1" fmla="*/ 48 h 71"/>
                      <a:gd name="T2" fmla="*/ 19 w 114"/>
                      <a:gd name="T3" fmla="*/ 29 h 71"/>
                      <a:gd name="T4" fmla="*/ 114 w 114"/>
                      <a:gd name="T5" fmla="*/ 0 h 71"/>
                      <a:gd name="T6" fmla="*/ 0 w 114"/>
                      <a:gd name="T7" fmla="*/ 48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4" h="71">
                        <a:moveTo>
                          <a:pt x="0" y="48"/>
                        </a:moveTo>
                        <a:cubicBezTo>
                          <a:pt x="6" y="42"/>
                          <a:pt x="12" y="36"/>
                          <a:pt x="19" y="29"/>
                        </a:cubicBezTo>
                        <a:cubicBezTo>
                          <a:pt x="47" y="21"/>
                          <a:pt x="76" y="12"/>
                          <a:pt x="114" y="0"/>
                        </a:cubicBezTo>
                        <a:cubicBezTo>
                          <a:pt x="77" y="57"/>
                          <a:pt x="38" y="71"/>
                          <a:pt x="0" y="4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37" name="Freeform 66">
                    <a:extLst>
                      <a:ext uri="{FF2B5EF4-FFF2-40B4-BE49-F238E27FC236}">
                        <a16:creationId xmlns:a16="http://schemas.microsoft.com/office/drawing/2014/main" id="{0402B59F-939F-4300-AB1F-F3D4453DF15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46663" y="7835900"/>
                    <a:ext cx="192087" cy="227012"/>
                  </a:xfrm>
                  <a:custGeom>
                    <a:avLst/>
                    <a:gdLst>
                      <a:gd name="T0" fmla="*/ 12 w 78"/>
                      <a:gd name="T1" fmla="*/ 91 h 92"/>
                      <a:gd name="T2" fmla="*/ 1 w 78"/>
                      <a:gd name="T3" fmla="*/ 79 h 92"/>
                      <a:gd name="T4" fmla="*/ 78 w 78"/>
                      <a:gd name="T5" fmla="*/ 0 h 92"/>
                      <a:gd name="T6" fmla="*/ 11 w 78"/>
                      <a:gd name="T7" fmla="*/ 92 h 92"/>
                      <a:gd name="T8" fmla="*/ 12 w 78"/>
                      <a:gd name="T9" fmla="*/ 91 h 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8" h="92">
                        <a:moveTo>
                          <a:pt x="12" y="91"/>
                        </a:moveTo>
                        <a:cubicBezTo>
                          <a:pt x="8" y="87"/>
                          <a:pt x="0" y="82"/>
                          <a:pt x="1" y="79"/>
                        </a:cubicBezTo>
                        <a:cubicBezTo>
                          <a:pt x="12" y="40"/>
                          <a:pt x="33" y="8"/>
                          <a:pt x="78" y="0"/>
                        </a:cubicBezTo>
                        <a:cubicBezTo>
                          <a:pt x="75" y="45"/>
                          <a:pt x="45" y="70"/>
                          <a:pt x="11" y="92"/>
                        </a:cubicBezTo>
                        <a:cubicBezTo>
                          <a:pt x="11" y="92"/>
                          <a:pt x="12" y="91"/>
                          <a:pt x="12" y="9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38" name="Freeform 67">
                    <a:extLst>
                      <a:ext uri="{FF2B5EF4-FFF2-40B4-BE49-F238E27FC236}">
                        <a16:creationId xmlns:a16="http://schemas.microsoft.com/office/drawing/2014/main" id="{A21B1350-B7F8-4693-88E0-5A6C95478C2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138863" y="5659438"/>
                    <a:ext cx="144462" cy="295275"/>
                  </a:xfrm>
                  <a:custGeom>
                    <a:avLst/>
                    <a:gdLst>
                      <a:gd name="T0" fmla="*/ 27 w 59"/>
                      <a:gd name="T1" fmla="*/ 119 h 119"/>
                      <a:gd name="T2" fmla="*/ 32 w 59"/>
                      <a:gd name="T3" fmla="*/ 0 h 119"/>
                      <a:gd name="T4" fmla="*/ 27 w 59"/>
                      <a:gd name="T5" fmla="*/ 119 h 1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9" h="119">
                        <a:moveTo>
                          <a:pt x="27" y="119"/>
                        </a:moveTo>
                        <a:cubicBezTo>
                          <a:pt x="0" y="78"/>
                          <a:pt x="7" y="39"/>
                          <a:pt x="32" y="0"/>
                        </a:cubicBezTo>
                        <a:cubicBezTo>
                          <a:pt x="59" y="42"/>
                          <a:pt x="54" y="81"/>
                          <a:pt x="27" y="11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39" name="Freeform 68">
                    <a:extLst>
                      <a:ext uri="{FF2B5EF4-FFF2-40B4-BE49-F238E27FC236}">
                        <a16:creationId xmlns:a16="http://schemas.microsoft.com/office/drawing/2014/main" id="{169133D6-779D-4F18-A943-9D8CCFD608F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89650" y="5422900"/>
                    <a:ext cx="115887" cy="293687"/>
                  </a:xfrm>
                  <a:custGeom>
                    <a:avLst/>
                    <a:gdLst>
                      <a:gd name="T0" fmla="*/ 11 w 47"/>
                      <a:gd name="T1" fmla="*/ 114 h 119"/>
                      <a:gd name="T2" fmla="*/ 0 w 47"/>
                      <a:gd name="T3" fmla="*/ 86 h 119"/>
                      <a:gd name="T4" fmla="*/ 0 w 47"/>
                      <a:gd name="T5" fmla="*/ 0 h 119"/>
                      <a:gd name="T6" fmla="*/ 24 w 47"/>
                      <a:gd name="T7" fmla="*/ 117 h 119"/>
                      <a:gd name="T8" fmla="*/ 11 w 47"/>
                      <a:gd name="T9" fmla="*/ 114 h 1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7" h="119">
                        <a:moveTo>
                          <a:pt x="11" y="114"/>
                        </a:moveTo>
                        <a:cubicBezTo>
                          <a:pt x="7" y="105"/>
                          <a:pt x="3" y="96"/>
                          <a:pt x="0" y="86"/>
                        </a:cubicBezTo>
                        <a:cubicBezTo>
                          <a:pt x="0" y="60"/>
                          <a:pt x="0" y="33"/>
                          <a:pt x="0" y="0"/>
                        </a:cubicBezTo>
                        <a:cubicBezTo>
                          <a:pt x="39" y="38"/>
                          <a:pt x="47" y="84"/>
                          <a:pt x="24" y="117"/>
                        </a:cubicBezTo>
                        <a:cubicBezTo>
                          <a:pt x="23" y="119"/>
                          <a:pt x="15" y="116"/>
                          <a:pt x="11" y="1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40" name="Freeform 69">
                    <a:extLst>
                      <a:ext uri="{FF2B5EF4-FFF2-40B4-BE49-F238E27FC236}">
                        <a16:creationId xmlns:a16="http://schemas.microsoft.com/office/drawing/2014/main" id="{B4D5B0C0-DCD1-4A40-A22D-4E3B1677AAB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74763" y="5448300"/>
                    <a:ext cx="152400" cy="311150"/>
                  </a:xfrm>
                  <a:custGeom>
                    <a:avLst/>
                    <a:gdLst>
                      <a:gd name="T0" fmla="*/ 29 w 62"/>
                      <a:gd name="T1" fmla="*/ 125 h 126"/>
                      <a:gd name="T2" fmla="*/ 35 w 62"/>
                      <a:gd name="T3" fmla="*/ 0 h 126"/>
                      <a:gd name="T4" fmla="*/ 28 w 62"/>
                      <a:gd name="T5" fmla="*/ 126 h 126"/>
                      <a:gd name="T6" fmla="*/ 29 w 62"/>
                      <a:gd name="T7" fmla="*/ 125 h 1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2" h="126">
                        <a:moveTo>
                          <a:pt x="29" y="125"/>
                        </a:moveTo>
                        <a:cubicBezTo>
                          <a:pt x="3" y="82"/>
                          <a:pt x="0" y="41"/>
                          <a:pt x="35" y="0"/>
                        </a:cubicBezTo>
                        <a:cubicBezTo>
                          <a:pt x="62" y="44"/>
                          <a:pt x="44" y="85"/>
                          <a:pt x="28" y="126"/>
                        </a:cubicBezTo>
                        <a:cubicBezTo>
                          <a:pt x="28" y="126"/>
                          <a:pt x="29" y="125"/>
                          <a:pt x="29" y="12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41" name="Freeform 70">
                    <a:extLst>
                      <a:ext uri="{FF2B5EF4-FFF2-40B4-BE49-F238E27FC236}">
                        <a16:creationId xmlns:a16="http://schemas.microsoft.com/office/drawing/2014/main" id="{149A12A5-FF02-4EDE-8596-1A51764EA95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28763" y="5024438"/>
                    <a:ext cx="117475" cy="287337"/>
                  </a:xfrm>
                  <a:custGeom>
                    <a:avLst/>
                    <a:gdLst>
                      <a:gd name="T0" fmla="*/ 48 w 48"/>
                      <a:gd name="T1" fmla="*/ 78 h 116"/>
                      <a:gd name="T2" fmla="*/ 17 w 48"/>
                      <a:gd name="T3" fmla="*/ 116 h 116"/>
                      <a:gd name="T4" fmla="*/ 16 w 48"/>
                      <a:gd name="T5" fmla="*/ 38 h 116"/>
                      <a:gd name="T6" fmla="*/ 48 w 48"/>
                      <a:gd name="T7" fmla="*/ 0 h 116"/>
                      <a:gd name="T8" fmla="*/ 48 w 48"/>
                      <a:gd name="T9" fmla="*/ 78 h 1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8" h="116">
                        <a:moveTo>
                          <a:pt x="48" y="78"/>
                        </a:moveTo>
                        <a:cubicBezTo>
                          <a:pt x="37" y="91"/>
                          <a:pt x="27" y="103"/>
                          <a:pt x="17" y="116"/>
                        </a:cubicBezTo>
                        <a:cubicBezTo>
                          <a:pt x="1" y="98"/>
                          <a:pt x="0" y="60"/>
                          <a:pt x="16" y="38"/>
                        </a:cubicBezTo>
                        <a:cubicBezTo>
                          <a:pt x="23" y="27"/>
                          <a:pt x="32" y="18"/>
                          <a:pt x="48" y="0"/>
                        </a:cubicBezTo>
                        <a:cubicBezTo>
                          <a:pt x="48" y="32"/>
                          <a:pt x="48" y="55"/>
                          <a:pt x="48" y="7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42" name="Freeform 71">
                    <a:extLst>
                      <a:ext uri="{FF2B5EF4-FFF2-40B4-BE49-F238E27FC236}">
                        <a16:creationId xmlns:a16="http://schemas.microsoft.com/office/drawing/2014/main" id="{DABA3795-CF5F-4E47-B9F4-F53979581D9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46188" y="5961063"/>
                    <a:ext cx="180975" cy="255587"/>
                  </a:xfrm>
                  <a:custGeom>
                    <a:avLst/>
                    <a:gdLst>
                      <a:gd name="T0" fmla="*/ 0 w 73"/>
                      <a:gd name="T1" fmla="*/ 103 h 103"/>
                      <a:gd name="T2" fmla="*/ 73 w 73"/>
                      <a:gd name="T3" fmla="*/ 0 h 103"/>
                      <a:gd name="T4" fmla="*/ 0 w 73"/>
                      <a:gd name="T5" fmla="*/ 102 h 103"/>
                      <a:gd name="T6" fmla="*/ 0 w 73"/>
                      <a:gd name="T7" fmla="*/ 103 h 1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3" h="103">
                        <a:moveTo>
                          <a:pt x="0" y="103"/>
                        </a:moveTo>
                        <a:cubicBezTo>
                          <a:pt x="15" y="62"/>
                          <a:pt x="23" y="17"/>
                          <a:pt x="73" y="0"/>
                        </a:cubicBezTo>
                        <a:cubicBezTo>
                          <a:pt x="71" y="51"/>
                          <a:pt x="52" y="88"/>
                          <a:pt x="0" y="102"/>
                        </a:cubicBezTo>
                        <a:cubicBezTo>
                          <a:pt x="0" y="102"/>
                          <a:pt x="0" y="103"/>
                          <a:pt x="0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43" name="Freeform 72">
                    <a:extLst>
                      <a:ext uri="{FF2B5EF4-FFF2-40B4-BE49-F238E27FC236}">
                        <a16:creationId xmlns:a16="http://schemas.microsoft.com/office/drawing/2014/main" id="{D250E96E-EF42-4C90-BD92-604830EA53F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03338" y="7138988"/>
                    <a:ext cx="207962" cy="196850"/>
                  </a:xfrm>
                  <a:custGeom>
                    <a:avLst/>
                    <a:gdLst>
                      <a:gd name="T0" fmla="*/ 0 w 84"/>
                      <a:gd name="T1" fmla="*/ 0 h 80"/>
                      <a:gd name="T2" fmla="*/ 84 w 84"/>
                      <a:gd name="T3" fmla="*/ 80 h 80"/>
                      <a:gd name="T4" fmla="*/ 0 w 84"/>
                      <a:gd name="T5" fmla="*/ 0 h 8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84" h="80">
                        <a:moveTo>
                          <a:pt x="0" y="0"/>
                        </a:moveTo>
                        <a:cubicBezTo>
                          <a:pt x="43" y="13"/>
                          <a:pt x="78" y="30"/>
                          <a:pt x="84" y="80"/>
                        </a:cubicBezTo>
                        <a:cubicBezTo>
                          <a:pt x="36" y="74"/>
                          <a:pt x="12" y="46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44" name="Freeform 73">
                    <a:extLst>
                      <a:ext uri="{FF2B5EF4-FFF2-40B4-BE49-F238E27FC236}">
                        <a16:creationId xmlns:a16="http://schemas.microsoft.com/office/drawing/2014/main" id="{49A8A8A1-9814-47C9-BE17-201D4DEDF19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72175" y="6794500"/>
                    <a:ext cx="128587" cy="311150"/>
                  </a:xfrm>
                  <a:custGeom>
                    <a:avLst/>
                    <a:gdLst>
                      <a:gd name="T0" fmla="*/ 52 w 52"/>
                      <a:gd name="T1" fmla="*/ 89 h 126"/>
                      <a:gd name="T2" fmla="*/ 30 w 52"/>
                      <a:gd name="T3" fmla="*/ 126 h 126"/>
                      <a:gd name="T4" fmla="*/ 34 w 52"/>
                      <a:gd name="T5" fmla="*/ 0 h 126"/>
                      <a:gd name="T6" fmla="*/ 51 w 52"/>
                      <a:gd name="T7" fmla="*/ 90 h 126"/>
                      <a:gd name="T8" fmla="*/ 52 w 52"/>
                      <a:gd name="T9" fmla="*/ 89 h 1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2" h="126">
                        <a:moveTo>
                          <a:pt x="52" y="89"/>
                        </a:moveTo>
                        <a:cubicBezTo>
                          <a:pt x="45" y="101"/>
                          <a:pt x="38" y="113"/>
                          <a:pt x="30" y="126"/>
                        </a:cubicBezTo>
                        <a:cubicBezTo>
                          <a:pt x="4" y="87"/>
                          <a:pt x="0" y="48"/>
                          <a:pt x="34" y="0"/>
                        </a:cubicBezTo>
                        <a:cubicBezTo>
                          <a:pt x="40" y="36"/>
                          <a:pt x="46" y="63"/>
                          <a:pt x="51" y="90"/>
                        </a:cubicBezTo>
                        <a:cubicBezTo>
                          <a:pt x="51" y="90"/>
                          <a:pt x="52" y="89"/>
                          <a:pt x="52" y="8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45" name="Freeform 74">
                    <a:extLst>
                      <a:ext uri="{FF2B5EF4-FFF2-40B4-BE49-F238E27FC236}">
                        <a16:creationId xmlns:a16="http://schemas.microsoft.com/office/drawing/2014/main" id="{B5E0E430-C9DC-4C9B-9F46-BDF1F6F4810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46788" y="5945188"/>
                    <a:ext cx="163512" cy="249237"/>
                  </a:xfrm>
                  <a:custGeom>
                    <a:avLst/>
                    <a:gdLst>
                      <a:gd name="T0" fmla="*/ 4 w 66"/>
                      <a:gd name="T1" fmla="*/ 0 h 101"/>
                      <a:gd name="T2" fmla="*/ 66 w 66"/>
                      <a:gd name="T3" fmla="*/ 101 h 101"/>
                      <a:gd name="T4" fmla="*/ 4 w 66"/>
                      <a:gd name="T5" fmla="*/ 0 h 1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6" h="101">
                        <a:moveTo>
                          <a:pt x="4" y="0"/>
                        </a:moveTo>
                        <a:cubicBezTo>
                          <a:pt x="60" y="40"/>
                          <a:pt x="60" y="40"/>
                          <a:pt x="66" y="101"/>
                        </a:cubicBezTo>
                        <a:cubicBezTo>
                          <a:pt x="25" y="80"/>
                          <a:pt x="0" y="51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46" name="Freeform 75">
                    <a:extLst>
                      <a:ext uri="{FF2B5EF4-FFF2-40B4-BE49-F238E27FC236}">
                        <a16:creationId xmlns:a16="http://schemas.microsoft.com/office/drawing/2014/main" id="{E8374077-AC43-4D37-8583-BCCD11A9503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35138" y="7402513"/>
                    <a:ext cx="141287" cy="284162"/>
                  </a:xfrm>
                  <a:custGeom>
                    <a:avLst/>
                    <a:gdLst>
                      <a:gd name="T0" fmla="*/ 35 w 57"/>
                      <a:gd name="T1" fmla="*/ 115 h 115"/>
                      <a:gd name="T2" fmla="*/ 4 w 57"/>
                      <a:gd name="T3" fmla="*/ 77 h 115"/>
                      <a:gd name="T4" fmla="*/ 0 w 57"/>
                      <a:gd name="T5" fmla="*/ 0 h 115"/>
                      <a:gd name="T6" fmla="*/ 35 w 57"/>
                      <a:gd name="T7" fmla="*/ 115 h 1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7" h="115">
                        <a:moveTo>
                          <a:pt x="35" y="115"/>
                        </a:moveTo>
                        <a:cubicBezTo>
                          <a:pt x="25" y="102"/>
                          <a:pt x="15" y="90"/>
                          <a:pt x="4" y="77"/>
                        </a:cubicBezTo>
                        <a:cubicBezTo>
                          <a:pt x="3" y="53"/>
                          <a:pt x="2" y="28"/>
                          <a:pt x="0" y="0"/>
                        </a:cubicBezTo>
                        <a:cubicBezTo>
                          <a:pt x="49" y="42"/>
                          <a:pt x="57" y="73"/>
                          <a:pt x="35" y="1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47" name="Freeform 76">
                    <a:extLst>
                      <a:ext uri="{FF2B5EF4-FFF2-40B4-BE49-F238E27FC236}">
                        <a16:creationId xmlns:a16="http://schemas.microsoft.com/office/drawing/2014/main" id="{44558E0E-4408-45B0-99D9-1C82C84B62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20775" y="6164263"/>
                    <a:ext cx="160337" cy="274637"/>
                  </a:xfrm>
                  <a:custGeom>
                    <a:avLst/>
                    <a:gdLst>
                      <a:gd name="T0" fmla="*/ 45 w 65"/>
                      <a:gd name="T1" fmla="*/ 111 h 111"/>
                      <a:gd name="T2" fmla="*/ 10 w 65"/>
                      <a:gd name="T3" fmla="*/ 0 h 111"/>
                      <a:gd name="T4" fmla="*/ 45 w 65"/>
                      <a:gd name="T5" fmla="*/ 111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5" h="111">
                        <a:moveTo>
                          <a:pt x="45" y="111"/>
                        </a:moveTo>
                        <a:cubicBezTo>
                          <a:pt x="9" y="82"/>
                          <a:pt x="0" y="46"/>
                          <a:pt x="10" y="0"/>
                        </a:cubicBezTo>
                        <a:cubicBezTo>
                          <a:pt x="44" y="31"/>
                          <a:pt x="65" y="64"/>
                          <a:pt x="45" y="1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48" name="Freeform 77">
                    <a:extLst>
                      <a:ext uri="{FF2B5EF4-FFF2-40B4-BE49-F238E27FC236}">
                        <a16:creationId xmlns:a16="http://schemas.microsoft.com/office/drawing/2014/main" id="{D40C8FCC-D7B4-4ABD-8A4A-0DC513AE93D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81713" y="6162675"/>
                    <a:ext cx="160337" cy="261937"/>
                  </a:xfrm>
                  <a:custGeom>
                    <a:avLst/>
                    <a:gdLst>
                      <a:gd name="T0" fmla="*/ 51 w 65"/>
                      <a:gd name="T1" fmla="*/ 106 h 106"/>
                      <a:gd name="T2" fmla="*/ 7 w 65"/>
                      <a:gd name="T3" fmla="*/ 0 h 106"/>
                      <a:gd name="T4" fmla="*/ 51 w 65"/>
                      <a:gd name="T5" fmla="*/ 106 h 1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5" h="106">
                        <a:moveTo>
                          <a:pt x="51" y="106"/>
                        </a:moveTo>
                        <a:cubicBezTo>
                          <a:pt x="4" y="68"/>
                          <a:pt x="0" y="60"/>
                          <a:pt x="7" y="0"/>
                        </a:cubicBezTo>
                        <a:cubicBezTo>
                          <a:pt x="41" y="28"/>
                          <a:pt x="65" y="58"/>
                          <a:pt x="51" y="10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49" name="Freeform 78">
                    <a:extLst>
                      <a:ext uri="{FF2B5EF4-FFF2-40B4-BE49-F238E27FC236}">
                        <a16:creationId xmlns:a16="http://schemas.microsoft.com/office/drawing/2014/main" id="{963E8899-67A8-4D5F-B502-DE86F36757C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87475" y="6811963"/>
                    <a:ext cx="128587" cy="311150"/>
                  </a:xfrm>
                  <a:custGeom>
                    <a:avLst/>
                    <a:gdLst>
                      <a:gd name="T0" fmla="*/ 1 w 52"/>
                      <a:gd name="T1" fmla="*/ 91 h 126"/>
                      <a:gd name="T2" fmla="*/ 16 w 52"/>
                      <a:gd name="T3" fmla="*/ 0 h 126"/>
                      <a:gd name="T4" fmla="*/ 23 w 52"/>
                      <a:gd name="T5" fmla="*/ 126 h 126"/>
                      <a:gd name="T6" fmla="*/ 0 w 52"/>
                      <a:gd name="T7" fmla="*/ 90 h 126"/>
                      <a:gd name="T8" fmla="*/ 1 w 52"/>
                      <a:gd name="T9" fmla="*/ 91 h 1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2" h="126">
                        <a:moveTo>
                          <a:pt x="1" y="91"/>
                        </a:moveTo>
                        <a:cubicBezTo>
                          <a:pt x="5" y="63"/>
                          <a:pt x="10" y="35"/>
                          <a:pt x="16" y="0"/>
                        </a:cubicBezTo>
                        <a:cubicBezTo>
                          <a:pt x="52" y="47"/>
                          <a:pt x="45" y="86"/>
                          <a:pt x="23" y="126"/>
                        </a:cubicBezTo>
                        <a:cubicBezTo>
                          <a:pt x="15" y="113"/>
                          <a:pt x="7" y="101"/>
                          <a:pt x="0" y="90"/>
                        </a:cubicBezTo>
                        <a:cubicBezTo>
                          <a:pt x="0" y="89"/>
                          <a:pt x="1" y="91"/>
                          <a:pt x="1" y="9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50" name="Freeform 79">
                    <a:extLst>
                      <a:ext uri="{FF2B5EF4-FFF2-40B4-BE49-F238E27FC236}">
                        <a16:creationId xmlns:a16="http://schemas.microsoft.com/office/drawing/2014/main" id="{E212E7E5-B7F8-4224-9564-B021FEE339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63675" y="7034213"/>
                    <a:ext cx="141287" cy="292100"/>
                  </a:xfrm>
                  <a:custGeom>
                    <a:avLst/>
                    <a:gdLst>
                      <a:gd name="T0" fmla="*/ 22 w 57"/>
                      <a:gd name="T1" fmla="*/ 0 h 118"/>
                      <a:gd name="T2" fmla="*/ 36 w 57"/>
                      <a:gd name="T3" fmla="*/ 118 h 118"/>
                      <a:gd name="T4" fmla="*/ 22 w 57"/>
                      <a:gd name="T5" fmla="*/ 0 h 1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7" h="118">
                        <a:moveTo>
                          <a:pt x="22" y="0"/>
                        </a:moveTo>
                        <a:cubicBezTo>
                          <a:pt x="57" y="37"/>
                          <a:pt x="54" y="76"/>
                          <a:pt x="36" y="118"/>
                        </a:cubicBezTo>
                        <a:cubicBezTo>
                          <a:pt x="0" y="82"/>
                          <a:pt x="6" y="43"/>
                          <a:pt x="2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51" name="Freeform 80">
                    <a:extLst>
                      <a:ext uri="{FF2B5EF4-FFF2-40B4-BE49-F238E27FC236}">
                        <a16:creationId xmlns:a16="http://schemas.microsoft.com/office/drawing/2014/main" id="{45E1EF30-621F-4DB9-AA6F-42ADB84ECCC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92813" y="5719763"/>
                    <a:ext cx="200025" cy="219075"/>
                  </a:xfrm>
                  <a:custGeom>
                    <a:avLst/>
                    <a:gdLst>
                      <a:gd name="T0" fmla="*/ 11 w 81"/>
                      <a:gd name="T1" fmla="*/ 0 h 89"/>
                      <a:gd name="T2" fmla="*/ 81 w 81"/>
                      <a:gd name="T3" fmla="*/ 89 h 89"/>
                      <a:gd name="T4" fmla="*/ 0 w 81"/>
                      <a:gd name="T5" fmla="*/ 7 h 89"/>
                      <a:gd name="T6" fmla="*/ 11 w 81"/>
                      <a:gd name="T7" fmla="*/ 0 h 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1" h="89">
                        <a:moveTo>
                          <a:pt x="11" y="0"/>
                        </a:moveTo>
                        <a:cubicBezTo>
                          <a:pt x="35" y="29"/>
                          <a:pt x="58" y="59"/>
                          <a:pt x="81" y="89"/>
                        </a:cubicBezTo>
                        <a:cubicBezTo>
                          <a:pt x="20" y="78"/>
                          <a:pt x="11" y="68"/>
                          <a:pt x="0" y="7"/>
                        </a:cubicBezTo>
                        <a:cubicBezTo>
                          <a:pt x="4" y="5"/>
                          <a:pt x="8" y="2"/>
                          <a:pt x="1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52" name="Freeform 81">
                    <a:extLst>
                      <a:ext uri="{FF2B5EF4-FFF2-40B4-BE49-F238E27FC236}">
                        <a16:creationId xmlns:a16="http://schemas.microsoft.com/office/drawing/2014/main" id="{D2492461-5BF3-4831-A377-23AB0E4B7F9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11251" y="6416675"/>
                    <a:ext cx="168275" cy="265112"/>
                  </a:xfrm>
                  <a:custGeom>
                    <a:avLst/>
                    <a:gdLst>
                      <a:gd name="T0" fmla="*/ 14 w 68"/>
                      <a:gd name="T1" fmla="*/ 0 h 107"/>
                      <a:gd name="T2" fmla="*/ 58 w 68"/>
                      <a:gd name="T3" fmla="*/ 107 h 107"/>
                      <a:gd name="T4" fmla="*/ 14 w 68"/>
                      <a:gd name="T5" fmla="*/ 0 h 1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8" h="107">
                        <a:moveTo>
                          <a:pt x="14" y="0"/>
                        </a:moveTo>
                        <a:cubicBezTo>
                          <a:pt x="53" y="26"/>
                          <a:pt x="68" y="60"/>
                          <a:pt x="58" y="107"/>
                        </a:cubicBezTo>
                        <a:cubicBezTo>
                          <a:pt x="25" y="79"/>
                          <a:pt x="0" y="50"/>
                          <a:pt x="1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353" name="Freeform 82">
                    <a:extLst>
                      <a:ext uri="{FF2B5EF4-FFF2-40B4-BE49-F238E27FC236}">
                        <a16:creationId xmlns:a16="http://schemas.microsoft.com/office/drawing/2014/main" id="{2A8C6688-62AB-4B3E-8FDE-6C3D4012C3C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72188" y="6402388"/>
                    <a:ext cx="139700" cy="261937"/>
                  </a:xfrm>
                  <a:custGeom>
                    <a:avLst/>
                    <a:gdLst>
                      <a:gd name="T0" fmla="*/ 34 w 57"/>
                      <a:gd name="T1" fmla="*/ 106 h 106"/>
                      <a:gd name="T2" fmla="*/ 0 w 57"/>
                      <a:gd name="T3" fmla="*/ 0 h 106"/>
                      <a:gd name="T4" fmla="*/ 47 w 57"/>
                      <a:gd name="T5" fmla="*/ 101 h 106"/>
                      <a:gd name="T6" fmla="*/ 34 w 57"/>
                      <a:gd name="T7" fmla="*/ 106 h 1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7" h="106">
                        <a:moveTo>
                          <a:pt x="34" y="106"/>
                        </a:moveTo>
                        <a:cubicBezTo>
                          <a:pt x="23" y="70"/>
                          <a:pt x="11" y="35"/>
                          <a:pt x="0" y="0"/>
                        </a:cubicBezTo>
                        <a:cubicBezTo>
                          <a:pt x="52" y="26"/>
                          <a:pt x="57" y="42"/>
                          <a:pt x="47" y="101"/>
                        </a:cubicBezTo>
                        <a:cubicBezTo>
                          <a:pt x="43" y="103"/>
                          <a:pt x="38" y="104"/>
                          <a:pt x="34" y="10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</p:grpSp>
            <p:sp>
              <p:nvSpPr>
                <p:cNvPr id="279" name="星形: 五角 278">
                  <a:extLst>
                    <a:ext uri="{FF2B5EF4-FFF2-40B4-BE49-F238E27FC236}">
                      <a16:creationId xmlns:a16="http://schemas.microsoft.com/office/drawing/2014/main" id="{DD347AC3-4EEC-4173-932A-565CF3A37BFF}"/>
                    </a:ext>
                  </a:extLst>
                </p:cNvPr>
                <p:cNvSpPr/>
                <p:nvPr/>
              </p:nvSpPr>
              <p:spPr>
                <a:xfrm>
                  <a:off x="-2034461" y="6202819"/>
                  <a:ext cx="138394" cy="138394"/>
                </a:xfrm>
                <a:prstGeom prst="star5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31C7FC"/>
                    </a:solidFill>
                  </a:endParaRPr>
                </a:p>
              </p:txBody>
            </p:sp>
          </p:grpSp>
        </p:grpSp>
        <p:grpSp>
          <p:nvGrpSpPr>
            <p:cNvPr id="686" name="组合 685">
              <a:extLst>
                <a:ext uri="{FF2B5EF4-FFF2-40B4-BE49-F238E27FC236}">
                  <a16:creationId xmlns:a16="http://schemas.microsoft.com/office/drawing/2014/main" id="{2B8AFD05-918F-4803-BEFE-3AB2879F486E}"/>
                </a:ext>
              </a:extLst>
            </p:cNvPr>
            <p:cNvGrpSpPr/>
            <p:nvPr/>
          </p:nvGrpSpPr>
          <p:grpSpPr>
            <a:xfrm>
              <a:off x="1011274" y="2897895"/>
              <a:ext cx="1629468" cy="1209713"/>
              <a:chOff x="4124286" y="4207524"/>
              <a:chExt cx="1629468" cy="1209713"/>
            </a:xfrm>
          </p:grpSpPr>
          <p:grpSp>
            <p:nvGrpSpPr>
              <p:cNvPr id="43" name="组合 42">
                <a:extLst>
                  <a:ext uri="{FF2B5EF4-FFF2-40B4-BE49-F238E27FC236}">
                    <a16:creationId xmlns:a16="http://schemas.microsoft.com/office/drawing/2014/main" id="{8F3CC3B1-C022-4D18-A005-149047AE12C2}"/>
                  </a:ext>
                </a:extLst>
              </p:cNvPr>
              <p:cNvGrpSpPr/>
              <p:nvPr/>
            </p:nvGrpSpPr>
            <p:grpSpPr>
              <a:xfrm>
                <a:off x="4124286" y="4207524"/>
                <a:ext cx="1629468" cy="1209713"/>
                <a:chOff x="-2779998" y="5131500"/>
                <a:chExt cx="1629468" cy="1209713"/>
              </a:xfrm>
              <a:solidFill>
                <a:srgbClr val="31C7FC"/>
              </a:solidFill>
            </p:grpSpPr>
            <p:grpSp>
              <p:nvGrpSpPr>
                <p:cNvPr id="44" name="组合 43">
                  <a:extLst>
                    <a:ext uri="{FF2B5EF4-FFF2-40B4-BE49-F238E27FC236}">
                      <a16:creationId xmlns:a16="http://schemas.microsoft.com/office/drawing/2014/main" id="{5667281C-D1F0-48A8-B8FF-EAAAE5BB98A6}"/>
                    </a:ext>
                  </a:extLst>
                </p:cNvPr>
                <p:cNvGrpSpPr/>
                <p:nvPr/>
              </p:nvGrpSpPr>
              <p:grpSpPr>
                <a:xfrm>
                  <a:off x="-2779998" y="5131500"/>
                  <a:ext cx="1629468" cy="1106557"/>
                  <a:chOff x="1111251" y="4673600"/>
                  <a:chExt cx="5238749" cy="3557587"/>
                </a:xfrm>
                <a:grpFill/>
              </p:grpSpPr>
              <p:sp>
                <p:nvSpPr>
                  <p:cNvPr id="46" name="Freeform 9">
                    <a:extLst>
                      <a:ext uri="{FF2B5EF4-FFF2-40B4-BE49-F238E27FC236}">
                        <a16:creationId xmlns:a16="http://schemas.microsoft.com/office/drawing/2014/main" id="{03667F14-54EB-4045-AE30-55D30E6BC56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207125" y="6164263"/>
                    <a:ext cx="142875" cy="265112"/>
                  </a:xfrm>
                  <a:custGeom>
                    <a:avLst/>
                    <a:gdLst>
                      <a:gd name="T0" fmla="*/ 58 w 58"/>
                      <a:gd name="T1" fmla="*/ 61 h 107"/>
                      <a:gd name="T2" fmla="*/ 16 w 58"/>
                      <a:gd name="T3" fmla="*/ 107 h 107"/>
                      <a:gd name="T4" fmla="*/ 41 w 58"/>
                      <a:gd name="T5" fmla="*/ 3 h 107"/>
                      <a:gd name="T6" fmla="*/ 58 w 58"/>
                      <a:gd name="T7" fmla="*/ 5 h 107"/>
                      <a:gd name="T8" fmla="*/ 58 w 58"/>
                      <a:gd name="T9" fmla="*/ 61 h 1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8" h="107">
                        <a:moveTo>
                          <a:pt x="58" y="61"/>
                        </a:moveTo>
                        <a:cubicBezTo>
                          <a:pt x="45" y="76"/>
                          <a:pt x="31" y="90"/>
                          <a:pt x="16" y="107"/>
                        </a:cubicBezTo>
                        <a:cubicBezTo>
                          <a:pt x="0" y="65"/>
                          <a:pt x="13" y="32"/>
                          <a:pt x="41" y="3"/>
                        </a:cubicBezTo>
                        <a:cubicBezTo>
                          <a:pt x="43" y="0"/>
                          <a:pt x="52" y="4"/>
                          <a:pt x="58" y="5"/>
                        </a:cubicBezTo>
                        <a:cubicBezTo>
                          <a:pt x="58" y="24"/>
                          <a:pt x="58" y="42"/>
                          <a:pt x="58" y="6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7" name="Freeform 10">
                    <a:extLst>
                      <a:ext uri="{FF2B5EF4-FFF2-40B4-BE49-F238E27FC236}">
                        <a16:creationId xmlns:a16="http://schemas.microsoft.com/office/drawing/2014/main" id="{46204ED1-2642-4378-B0F0-51833A32C3B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189663" y="6373813"/>
                    <a:ext cx="160337" cy="307975"/>
                  </a:xfrm>
                  <a:custGeom>
                    <a:avLst/>
                    <a:gdLst>
                      <a:gd name="T0" fmla="*/ 65 w 65"/>
                      <a:gd name="T1" fmla="*/ 55 h 124"/>
                      <a:gd name="T2" fmla="*/ 15 w 65"/>
                      <a:gd name="T3" fmla="*/ 124 h 124"/>
                      <a:gd name="T4" fmla="*/ 65 w 65"/>
                      <a:gd name="T5" fmla="*/ 0 h 124"/>
                      <a:gd name="T6" fmla="*/ 65 w 65"/>
                      <a:gd name="T7" fmla="*/ 55 h 1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5" h="124">
                        <a:moveTo>
                          <a:pt x="65" y="55"/>
                        </a:moveTo>
                        <a:cubicBezTo>
                          <a:pt x="50" y="76"/>
                          <a:pt x="34" y="98"/>
                          <a:pt x="15" y="124"/>
                        </a:cubicBezTo>
                        <a:cubicBezTo>
                          <a:pt x="0" y="63"/>
                          <a:pt x="32" y="31"/>
                          <a:pt x="65" y="0"/>
                        </a:cubicBezTo>
                        <a:cubicBezTo>
                          <a:pt x="65" y="18"/>
                          <a:pt x="65" y="37"/>
                          <a:pt x="65" y="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8" name="Freeform 11">
                    <a:extLst>
                      <a:ext uri="{FF2B5EF4-FFF2-40B4-BE49-F238E27FC236}">
                        <a16:creationId xmlns:a16="http://schemas.microsoft.com/office/drawing/2014/main" id="{6CFD739A-D740-4E1E-9966-40077AAA26E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24063" y="4686300"/>
                    <a:ext cx="274637" cy="174625"/>
                  </a:xfrm>
                  <a:custGeom>
                    <a:avLst/>
                    <a:gdLst>
                      <a:gd name="T0" fmla="*/ 0 w 111"/>
                      <a:gd name="T1" fmla="*/ 69 h 71"/>
                      <a:gd name="T2" fmla="*/ 111 w 111"/>
                      <a:gd name="T3" fmla="*/ 2 h 71"/>
                      <a:gd name="T4" fmla="*/ 0 w 111"/>
                      <a:gd name="T5" fmla="*/ 69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11" h="71">
                        <a:moveTo>
                          <a:pt x="0" y="69"/>
                        </a:moveTo>
                        <a:cubicBezTo>
                          <a:pt x="23" y="23"/>
                          <a:pt x="58" y="0"/>
                          <a:pt x="111" y="2"/>
                        </a:cubicBezTo>
                        <a:cubicBezTo>
                          <a:pt x="87" y="47"/>
                          <a:pt x="52" y="71"/>
                          <a:pt x="0" y="6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49" name="Freeform 12">
                    <a:extLst>
                      <a:ext uri="{FF2B5EF4-FFF2-40B4-BE49-F238E27FC236}">
                        <a16:creationId xmlns:a16="http://schemas.microsoft.com/office/drawing/2014/main" id="{3629A266-E7E4-421D-9A98-62136FCDE5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175250" y="4673600"/>
                    <a:ext cx="266700" cy="176212"/>
                  </a:xfrm>
                  <a:custGeom>
                    <a:avLst/>
                    <a:gdLst>
                      <a:gd name="T0" fmla="*/ 0 w 108"/>
                      <a:gd name="T1" fmla="*/ 6 h 71"/>
                      <a:gd name="T2" fmla="*/ 108 w 108"/>
                      <a:gd name="T3" fmla="*/ 67 h 71"/>
                      <a:gd name="T4" fmla="*/ 0 w 108"/>
                      <a:gd name="T5" fmla="*/ 6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08" h="71">
                        <a:moveTo>
                          <a:pt x="0" y="6"/>
                        </a:moveTo>
                        <a:cubicBezTo>
                          <a:pt x="53" y="0"/>
                          <a:pt x="83" y="28"/>
                          <a:pt x="108" y="67"/>
                        </a:cubicBezTo>
                        <a:cubicBezTo>
                          <a:pt x="50" y="71"/>
                          <a:pt x="39" y="64"/>
                          <a:pt x="0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0" name="Freeform 13">
                    <a:extLst>
                      <a:ext uri="{FF2B5EF4-FFF2-40B4-BE49-F238E27FC236}">
                        <a16:creationId xmlns:a16="http://schemas.microsoft.com/office/drawing/2014/main" id="{DC51DDC9-EB73-4BD1-B94A-80625CA1EAA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86450" y="5514975"/>
                    <a:ext cx="230187" cy="219075"/>
                  </a:xfrm>
                  <a:custGeom>
                    <a:avLst/>
                    <a:gdLst>
                      <a:gd name="T0" fmla="*/ 93 w 93"/>
                      <a:gd name="T1" fmla="*/ 77 h 89"/>
                      <a:gd name="T2" fmla="*/ 78 w 93"/>
                      <a:gd name="T3" fmla="*/ 87 h 89"/>
                      <a:gd name="T4" fmla="*/ 0 w 93"/>
                      <a:gd name="T5" fmla="*/ 0 h 89"/>
                      <a:gd name="T6" fmla="*/ 82 w 93"/>
                      <a:gd name="T7" fmla="*/ 49 h 89"/>
                      <a:gd name="T8" fmla="*/ 93 w 93"/>
                      <a:gd name="T9" fmla="*/ 77 h 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3" h="89">
                        <a:moveTo>
                          <a:pt x="93" y="77"/>
                        </a:moveTo>
                        <a:cubicBezTo>
                          <a:pt x="88" y="81"/>
                          <a:pt x="81" y="89"/>
                          <a:pt x="78" y="87"/>
                        </a:cubicBezTo>
                        <a:cubicBezTo>
                          <a:pt x="35" y="74"/>
                          <a:pt x="27" y="65"/>
                          <a:pt x="0" y="0"/>
                        </a:cubicBezTo>
                        <a:cubicBezTo>
                          <a:pt x="33" y="20"/>
                          <a:pt x="57" y="35"/>
                          <a:pt x="82" y="49"/>
                        </a:cubicBezTo>
                        <a:cubicBezTo>
                          <a:pt x="85" y="59"/>
                          <a:pt x="89" y="68"/>
                          <a:pt x="93" y="7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1" name="Freeform 14">
                    <a:extLst>
                      <a:ext uri="{FF2B5EF4-FFF2-40B4-BE49-F238E27FC236}">
                        <a16:creationId xmlns:a16="http://schemas.microsoft.com/office/drawing/2014/main" id="{B3690F9E-98E9-4655-A382-739B5546EB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45100" y="7708900"/>
                    <a:ext cx="188912" cy="255587"/>
                  </a:xfrm>
                  <a:custGeom>
                    <a:avLst/>
                    <a:gdLst>
                      <a:gd name="T0" fmla="*/ 11 w 77"/>
                      <a:gd name="T1" fmla="*/ 103 h 103"/>
                      <a:gd name="T2" fmla="*/ 77 w 77"/>
                      <a:gd name="T3" fmla="*/ 0 h 103"/>
                      <a:gd name="T4" fmla="*/ 56 w 77"/>
                      <a:gd name="T5" fmla="*/ 76 h 103"/>
                      <a:gd name="T6" fmla="*/ 11 w 77"/>
                      <a:gd name="T7" fmla="*/ 103 h 1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7" h="103">
                        <a:moveTo>
                          <a:pt x="11" y="103"/>
                        </a:moveTo>
                        <a:cubicBezTo>
                          <a:pt x="0" y="63"/>
                          <a:pt x="19" y="32"/>
                          <a:pt x="77" y="0"/>
                        </a:cubicBezTo>
                        <a:cubicBezTo>
                          <a:pt x="69" y="28"/>
                          <a:pt x="62" y="52"/>
                          <a:pt x="56" y="76"/>
                        </a:cubicBezTo>
                        <a:cubicBezTo>
                          <a:pt x="41" y="85"/>
                          <a:pt x="26" y="94"/>
                          <a:pt x="11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2" name="Freeform 15">
                    <a:extLst>
                      <a:ext uri="{FF2B5EF4-FFF2-40B4-BE49-F238E27FC236}">
                        <a16:creationId xmlns:a16="http://schemas.microsoft.com/office/drawing/2014/main" id="{0478E65D-06F8-476A-BC05-7463220F616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222500" y="7835900"/>
                    <a:ext cx="209550" cy="223837"/>
                  </a:xfrm>
                  <a:custGeom>
                    <a:avLst/>
                    <a:gdLst>
                      <a:gd name="T0" fmla="*/ 43 w 85"/>
                      <a:gd name="T1" fmla="*/ 74 h 91"/>
                      <a:gd name="T2" fmla="*/ 0 w 85"/>
                      <a:gd name="T3" fmla="*/ 0 h 91"/>
                      <a:gd name="T4" fmla="*/ 85 w 85"/>
                      <a:gd name="T5" fmla="*/ 79 h 91"/>
                      <a:gd name="T6" fmla="*/ 76 w 85"/>
                      <a:gd name="T7" fmla="*/ 91 h 91"/>
                      <a:gd name="T8" fmla="*/ 43 w 85"/>
                      <a:gd name="T9" fmla="*/ 74 h 9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5" h="91">
                        <a:moveTo>
                          <a:pt x="43" y="74"/>
                        </a:moveTo>
                        <a:cubicBezTo>
                          <a:pt x="29" y="51"/>
                          <a:pt x="16" y="28"/>
                          <a:pt x="0" y="0"/>
                        </a:cubicBezTo>
                        <a:cubicBezTo>
                          <a:pt x="53" y="7"/>
                          <a:pt x="73" y="40"/>
                          <a:pt x="85" y="79"/>
                        </a:cubicBezTo>
                        <a:cubicBezTo>
                          <a:pt x="85" y="82"/>
                          <a:pt x="79" y="87"/>
                          <a:pt x="76" y="91"/>
                        </a:cubicBezTo>
                        <a:cubicBezTo>
                          <a:pt x="65" y="85"/>
                          <a:pt x="54" y="80"/>
                          <a:pt x="43" y="7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3" name="Freeform 16">
                    <a:extLst>
                      <a:ext uri="{FF2B5EF4-FFF2-40B4-BE49-F238E27FC236}">
                        <a16:creationId xmlns:a16="http://schemas.microsoft.com/office/drawing/2014/main" id="{5944A0DB-9C52-4BB9-8C64-21841BE76C3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29325" y="6586538"/>
                    <a:ext cx="142875" cy="300037"/>
                  </a:xfrm>
                  <a:custGeom>
                    <a:avLst/>
                    <a:gdLst>
                      <a:gd name="T0" fmla="*/ 55 w 58"/>
                      <a:gd name="T1" fmla="*/ 103 h 121"/>
                      <a:gd name="T2" fmla="*/ 40 w 58"/>
                      <a:gd name="T3" fmla="*/ 121 h 121"/>
                      <a:gd name="T4" fmla="*/ 26 w 58"/>
                      <a:gd name="T5" fmla="*/ 0 h 121"/>
                      <a:gd name="T6" fmla="*/ 58 w 58"/>
                      <a:gd name="T7" fmla="*/ 79 h 121"/>
                      <a:gd name="T8" fmla="*/ 55 w 58"/>
                      <a:gd name="T9" fmla="*/ 103 h 1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8" h="121">
                        <a:moveTo>
                          <a:pt x="55" y="103"/>
                        </a:moveTo>
                        <a:cubicBezTo>
                          <a:pt x="50" y="109"/>
                          <a:pt x="45" y="115"/>
                          <a:pt x="40" y="121"/>
                        </a:cubicBezTo>
                        <a:cubicBezTo>
                          <a:pt x="11" y="85"/>
                          <a:pt x="0" y="49"/>
                          <a:pt x="26" y="0"/>
                        </a:cubicBezTo>
                        <a:cubicBezTo>
                          <a:pt x="38" y="29"/>
                          <a:pt x="48" y="54"/>
                          <a:pt x="58" y="79"/>
                        </a:cubicBezTo>
                        <a:cubicBezTo>
                          <a:pt x="57" y="87"/>
                          <a:pt x="56" y="95"/>
                          <a:pt x="55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4" name="Freeform 17">
                    <a:extLst>
                      <a:ext uri="{FF2B5EF4-FFF2-40B4-BE49-F238E27FC236}">
                        <a16:creationId xmlns:a16="http://schemas.microsoft.com/office/drawing/2014/main" id="{21FC4F6C-FD4F-419D-B5F8-0252B371B50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24488" y="4695825"/>
                    <a:ext cx="182562" cy="242887"/>
                  </a:xfrm>
                  <a:custGeom>
                    <a:avLst/>
                    <a:gdLst>
                      <a:gd name="T0" fmla="*/ 28 w 74"/>
                      <a:gd name="T1" fmla="*/ 76 h 98"/>
                      <a:gd name="T2" fmla="*/ 0 w 74"/>
                      <a:gd name="T3" fmla="*/ 0 h 98"/>
                      <a:gd name="T4" fmla="*/ 74 w 74"/>
                      <a:gd name="T5" fmla="*/ 98 h 98"/>
                      <a:gd name="T6" fmla="*/ 48 w 74"/>
                      <a:gd name="T7" fmla="*/ 89 h 98"/>
                      <a:gd name="T8" fmla="*/ 28 w 74"/>
                      <a:gd name="T9" fmla="*/ 76 h 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4" h="98">
                        <a:moveTo>
                          <a:pt x="28" y="76"/>
                        </a:moveTo>
                        <a:cubicBezTo>
                          <a:pt x="19" y="52"/>
                          <a:pt x="10" y="28"/>
                          <a:pt x="0" y="0"/>
                        </a:cubicBezTo>
                        <a:cubicBezTo>
                          <a:pt x="60" y="30"/>
                          <a:pt x="64" y="36"/>
                          <a:pt x="74" y="98"/>
                        </a:cubicBezTo>
                        <a:cubicBezTo>
                          <a:pt x="65" y="95"/>
                          <a:pt x="57" y="92"/>
                          <a:pt x="48" y="89"/>
                        </a:cubicBezTo>
                        <a:cubicBezTo>
                          <a:pt x="42" y="85"/>
                          <a:pt x="35" y="81"/>
                          <a:pt x="28" y="7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5" name="Freeform 18">
                    <a:extLst>
                      <a:ext uri="{FF2B5EF4-FFF2-40B4-BE49-F238E27FC236}">
                        <a16:creationId xmlns:a16="http://schemas.microsoft.com/office/drawing/2014/main" id="{F84937AE-E9F5-4EF7-B974-8A9BD540BB8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681163" y="4868863"/>
                    <a:ext cx="158750" cy="260350"/>
                  </a:xfrm>
                  <a:custGeom>
                    <a:avLst/>
                    <a:gdLst>
                      <a:gd name="T0" fmla="*/ 16 w 64"/>
                      <a:gd name="T1" fmla="*/ 105 h 105"/>
                      <a:gd name="T2" fmla="*/ 21 w 64"/>
                      <a:gd name="T3" fmla="*/ 28 h 105"/>
                      <a:gd name="T4" fmla="*/ 64 w 64"/>
                      <a:gd name="T5" fmla="*/ 0 h 105"/>
                      <a:gd name="T6" fmla="*/ 41 w 64"/>
                      <a:gd name="T7" fmla="*/ 79 h 105"/>
                      <a:gd name="T8" fmla="*/ 16 w 64"/>
                      <a:gd name="T9" fmla="*/ 105 h 1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4" h="105">
                        <a:moveTo>
                          <a:pt x="16" y="105"/>
                        </a:moveTo>
                        <a:cubicBezTo>
                          <a:pt x="0" y="89"/>
                          <a:pt x="2" y="48"/>
                          <a:pt x="21" y="28"/>
                        </a:cubicBezTo>
                        <a:cubicBezTo>
                          <a:pt x="31" y="17"/>
                          <a:pt x="43" y="7"/>
                          <a:pt x="64" y="0"/>
                        </a:cubicBezTo>
                        <a:cubicBezTo>
                          <a:pt x="56" y="27"/>
                          <a:pt x="48" y="53"/>
                          <a:pt x="41" y="79"/>
                        </a:cubicBezTo>
                        <a:cubicBezTo>
                          <a:pt x="32" y="87"/>
                          <a:pt x="24" y="96"/>
                          <a:pt x="16" y="10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6" name="Freeform 19">
                    <a:extLst>
                      <a:ext uri="{FF2B5EF4-FFF2-40B4-BE49-F238E27FC236}">
                        <a16:creationId xmlns:a16="http://schemas.microsoft.com/office/drawing/2014/main" id="{80A53FC1-AA82-4510-B675-63095A0F0FF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81188" y="4903788"/>
                    <a:ext cx="280987" cy="125412"/>
                  </a:xfrm>
                  <a:custGeom>
                    <a:avLst/>
                    <a:gdLst>
                      <a:gd name="T0" fmla="*/ 31 w 114"/>
                      <a:gd name="T1" fmla="*/ 0 h 51"/>
                      <a:gd name="T2" fmla="*/ 114 w 114"/>
                      <a:gd name="T3" fmla="*/ 0 h 51"/>
                      <a:gd name="T4" fmla="*/ 0 w 114"/>
                      <a:gd name="T5" fmla="*/ 24 h 51"/>
                      <a:gd name="T6" fmla="*/ 31 w 114"/>
                      <a:gd name="T7" fmla="*/ 0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4" h="51">
                        <a:moveTo>
                          <a:pt x="31" y="0"/>
                        </a:moveTo>
                        <a:cubicBezTo>
                          <a:pt x="58" y="0"/>
                          <a:pt x="85" y="0"/>
                          <a:pt x="114" y="0"/>
                        </a:cubicBezTo>
                        <a:cubicBezTo>
                          <a:pt x="72" y="44"/>
                          <a:pt x="36" y="51"/>
                          <a:pt x="0" y="24"/>
                        </a:cubicBezTo>
                        <a:cubicBezTo>
                          <a:pt x="11" y="16"/>
                          <a:pt x="21" y="8"/>
                          <a:pt x="3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7" name="Freeform 20">
                    <a:extLst>
                      <a:ext uri="{FF2B5EF4-FFF2-40B4-BE49-F238E27FC236}">
                        <a16:creationId xmlns:a16="http://schemas.microsoft.com/office/drawing/2014/main" id="{25BFD833-B315-4652-B801-73C2A232368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91138" y="4883150"/>
                    <a:ext cx="298450" cy="117475"/>
                  </a:xfrm>
                  <a:custGeom>
                    <a:avLst/>
                    <a:gdLst>
                      <a:gd name="T0" fmla="*/ 82 w 121"/>
                      <a:gd name="T1" fmla="*/ 0 h 47"/>
                      <a:gd name="T2" fmla="*/ 102 w 121"/>
                      <a:gd name="T3" fmla="*/ 13 h 47"/>
                      <a:gd name="T4" fmla="*/ 121 w 121"/>
                      <a:gd name="T5" fmla="*/ 36 h 47"/>
                      <a:gd name="T6" fmla="*/ 0 w 121"/>
                      <a:gd name="T7" fmla="*/ 0 h 47"/>
                      <a:gd name="T8" fmla="*/ 82 w 121"/>
                      <a:gd name="T9" fmla="*/ 0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1" h="47">
                        <a:moveTo>
                          <a:pt x="82" y="0"/>
                        </a:moveTo>
                        <a:cubicBezTo>
                          <a:pt x="89" y="5"/>
                          <a:pt x="96" y="9"/>
                          <a:pt x="102" y="13"/>
                        </a:cubicBezTo>
                        <a:cubicBezTo>
                          <a:pt x="108" y="20"/>
                          <a:pt x="114" y="27"/>
                          <a:pt x="121" y="36"/>
                        </a:cubicBezTo>
                        <a:cubicBezTo>
                          <a:pt x="78" y="45"/>
                          <a:pt x="39" y="47"/>
                          <a:pt x="0" y="0"/>
                        </a:cubicBezTo>
                        <a:cubicBezTo>
                          <a:pt x="33" y="0"/>
                          <a:pt x="57" y="0"/>
                          <a:pt x="8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8" name="Freeform 21">
                    <a:extLst>
                      <a:ext uri="{FF2B5EF4-FFF2-40B4-BE49-F238E27FC236}">
                        <a16:creationId xmlns:a16="http://schemas.microsoft.com/office/drawing/2014/main" id="{BF523174-A66F-4959-BB5C-5E3D96B1B52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55750" y="7548563"/>
                    <a:ext cx="266700" cy="180975"/>
                  </a:xfrm>
                  <a:custGeom>
                    <a:avLst/>
                    <a:gdLst>
                      <a:gd name="T0" fmla="*/ 108 w 108"/>
                      <a:gd name="T1" fmla="*/ 56 h 73"/>
                      <a:gd name="T2" fmla="*/ 0 w 108"/>
                      <a:gd name="T3" fmla="*/ 0 h 73"/>
                      <a:gd name="T4" fmla="*/ 77 w 108"/>
                      <a:gd name="T5" fmla="*/ 18 h 73"/>
                      <a:gd name="T6" fmla="*/ 108 w 108"/>
                      <a:gd name="T7" fmla="*/ 56 h 7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08" h="73">
                        <a:moveTo>
                          <a:pt x="108" y="56"/>
                        </a:moveTo>
                        <a:cubicBezTo>
                          <a:pt x="66" y="73"/>
                          <a:pt x="35" y="58"/>
                          <a:pt x="0" y="0"/>
                        </a:cubicBezTo>
                        <a:cubicBezTo>
                          <a:pt x="28" y="6"/>
                          <a:pt x="53" y="12"/>
                          <a:pt x="77" y="18"/>
                        </a:cubicBezTo>
                        <a:cubicBezTo>
                          <a:pt x="88" y="31"/>
                          <a:pt x="98" y="43"/>
                          <a:pt x="108" y="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59" name="Freeform 22">
                    <a:extLst>
                      <a:ext uri="{FF2B5EF4-FFF2-40B4-BE49-F238E27FC236}">
                        <a16:creationId xmlns:a16="http://schemas.microsoft.com/office/drawing/2014/main" id="{417CFEDD-F2EB-4E63-A782-0A3F494209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70038" y="5180013"/>
                    <a:ext cx="260350" cy="155575"/>
                  </a:xfrm>
                  <a:custGeom>
                    <a:avLst/>
                    <a:gdLst>
                      <a:gd name="T0" fmla="*/ 31 w 105"/>
                      <a:gd name="T1" fmla="*/ 15 h 63"/>
                      <a:gd name="T2" fmla="*/ 105 w 105"/>
                      <a:gd name="T3" fmla="*/ 0 h 63"/>
                      <a:gd name="T4" fmla="*/ 16 w 105"/>
                      <a:gd name="T5" fmla="*/ 63 h 63"/>
                      <a:gd name="T6" fmla="*/ 0 w 105"/>
                      <a:gd name="T7" fmla="*/ 53 h 63"/>
                      <a:gd name="T8" fmla="*/ 31 w 105"/>
                      <a:gd name="T9" fmla="*/ 15 h 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5" h="63">
                        <a:moveTo>
                          <a:pt x="31" y="15"/>
                        </a:moveTo>
                        <a:cubicBezTo>
                          <a:pt x="55" y="11"/>
                          <a:pt x="79" y="6"/>
                          <a:pt x="105" y="0"/>
                        </a:cubicBezTo>
                        <a:cubicBezTo>
                          <a:pt x="88" y="43"/>
                          <a:pt x="57" y="60"/>
                          <a:pt x="16" y="63"/>
                        </a:cubicBezTo>
                        <a:cubicBezTo>
                          <a:pt x="11" y="63"/>
                          <a:pt x="5" y="56"/>
                          <a:pt x="0" y="53"/>
                        </a:cubicBezTo>
                        <a:cubicBezTo>
                          <a:pt x="10" y="40"/>
                          <a:pt x="20" y="28"/>
                          <a:pt x="31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0" name="Freeform 23">
                    <a:extLst>
                      <a:ext uri="{FF2B5EF4-FFF2-40B4-BE49-F238E27FC236}">
                        <a16:creationId xmlns:a16="http://schemas.microsoft.com/office/drawing/2014/main" id="{AB8D97A7-8A21-4FBB-8281-1AE1F1FD183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827588" y="8115300"/>
                    <a:ext cx="307975" cy="115887"/>
                  </a:xfrm>
                  <a:custGeom>
                    <a:avLst/>
                    <a:gdLst>
                      <a:gd name="T0" fmla="*/ 41 w 125"/>
                      <a:gd name="T1" fmla="*/ 0 h 47"/>
                      <a:gd name="T2" fmla="*/ 125 w 125"/>
                      <a:gd name="T3" fmla="*/ 8 h 47"/>
                      <a:gd name="T4" fmla="*/ 0 w 125"/>
                      <a:gd name="T5" fmla="*/ 10 h 47"/>
                      <a:gd name="T6" fmla="*/ 41 w 125"/>
                      <a:gd name="T7" fmla="*/ 0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5" h="47">
                        <a:moveTo>
                          <a:pt x="41" y="0"/>
                        </a:moveTo>
                        <a:cubicBezTo>
                          <a:pt x="67" y="3"/>
                          <a:pt x="94" y="5"/>
                          <a:pt x="125" y="8"/>
                        </a:cubicBezTo>
                        <a:cubicBezTo>
                          <a:pt x="88" y="46"/>
                          <a:pt x="41" y="47"/>
                          <a:pt x="0" y="10"/>
                        </a:cubicBezTo>
                        <a:cubicBezTo>
                          <a:pt x="14" y="6"/>
                          <a:pt x="27" y="3"/>
                          <a:pt x="4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 dirty="0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1" name="Freeform 24">
                    <a:extLst>
                      <a:ext uri="{FF2B5EF4-FFF2-40B4-BE49-F238E27FC236}">
                        <a16:creationId xmlns:a16="http://schemas.microsoft.com/office/drawing/2014/main" id="{2962487C-154B-4D7D-ACC4-C55C391671E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827588" y="7926388"/>
                    <a:ext cx="236537" cy="212725"/>
                  </a:xfrm>
                  <a:custGeom>
                    <a:avLst/>
                    <a:gdLst>
                      <a:gd name="T0" fmla="*/ 41 w 96"/>
                      <a:gd name="T1" fmla="*/ 76 h 86"/>
                      <a:gd name="T2" fmla="*/ 0 w 96"/>
                      <a:gd name="T3" fmla="*/ 86 h 86"/>
                      <a:gd name="T4" fmla="*/ 96 w 96"/>
                      <a:gd name="T5" fmla="*/ 0 h 86"/>
                      <a:gd name="T6" fmla="*/ 41 w 96"/>
                      <a:gd name="T7" fmla="*/ 76 h 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6" h="86">
                        <a:moveTo>
                          <a:pt x="41" y="76"/>
                        </a:moveTo>
                        <a:cubicBezTo>
                          <a:pt x="27" y="79"/>
                          <a:pt x="14" y="82"/>
                          <a:pt x="0" y="86"/>
                        </a:cubicBezTo>
                        <a:cubicBezTo>
                          <a:pt x="7" y="37"/>
                          <a:pt x="27" y="18"/>
                          <a:pt x="96" y="0"/>
                        </a:cubicBezTo>
                        <a:cubicBezTo>
                          <a:pt x="75" y="29"/>
                          <a:pt x="58" y="53"/>
                          <a:pt x="41" y="7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2" name="Freeform 25">
                    <a:extLst>
                      <a:ext uri="{FF2B5EF4-FFF2-40B4-BE49-F238E27FC236}">
                        <a16:creationId xmlns:a16="http://schemas.microsoft.com/office/drawing/2014/main" id="{BD4B81A0-5B3F-45E6-9DEB-689788E35C4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06650" y="7929563"/>
                    <a:ext cx="244475" cy="209550"/>
                  </a:xfrm>
                  <a:custGeom>
                    <a:avLst/>
                    <a:gdLst>
                      <a:gd name="T0" fmla="*/ 63 w 99"/>
                      <a:gd name="T1" fmla="*/ 72 h 85"/>
                      <a:gd name="T2" fmla="*/ 0 w 99"/>
                      <a:gd name="T3" fmla="*/ 0 h 85"/>
                      <a:gd name="T4" fmla="*/ 97 w 99"/>
                      <a:gd name="T5" fmla="*/ 85 h 85"/>
                      <a:gd name="T6" fmla="*/ 63 w 99"/>
                      <a:gd name="T7" fmla="*/ 72 h 8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9" h="85">
                        <a:moveTo>
                          <a:pt x="63" y="72"/>
                        </a:moveTo>
                        <a:cubicBezTo>
                          <a:pt x="44" y="50"/>
                          <a:pt x="26" y="29"/>
                          <a:pt x="0" y="0"/>
                        </a:cubicBezTo>
                        <a:cubicBezTo>
                          <a:pt x="72" y="15"/>
                          <a:pt x="99" y="42"/>
                          <a:pt x="97" y="85"/>
                        </a:cubicBezTo>
                        <a:cubicBezTo>
                          <a:pt x="86" y="81"/>
                          <a:pt x="75" y="76"/>
                          <a:pt x="63" y="7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3" name="Freeform 26">
                    <a:extLst>
                      <a:ext uri="{FF2B5EF4-FFF2-40B4-BE49-F238E27FC236}">
                        <a16:creationId xmlns:a16="http://schemas.microsoft.com/office/drawing/2014/main" id="{D51C767F-C354-4FB3-AE2E-40F4F3A897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165850" y="6626225"/>
                    <a:ext cx="165100" cy="273050"/>
                  </a:xfrm>
                  <a:custGeom>
                    <a:avLst/>
                    <a:gdLst>
                      <a:gd name="T0" fmla="*/ 0 w 67"/>
                      <a:gd name="T1" fmla="*/ 87 h 110"/>
                      <a:gd name="T2" fmla="*/ 3 w 67"/>
                      <a:gd name="T3" fmla="*/ 63 h 110"/>
                      <a:gd name="T4" fmla="*/ 63 w 67"/>
                      <a:gd name="T5" fmla="*/ 0 h 110"/>
                      <a:gd name="T6" fmla="*/ 0 w 67"/>
                      <a:gd name="T7" fmla="*/ 110 h 110"/>
                      <a:gd name="T8" fmla="*/ 0 w 67"/>
                      <a:gd name="T9" fmla="*/ 87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7" h="110">
                        <a:moveTo>
                          <a:pt x="0" y="87"/>
                        </a:moveTo>
                        <a:cubicBezTo>
                          <a:pt x="1" y="79"/>
                          <a:pt x="2" y="71"/>
                          <a:pt x="3" y="63"/>
                        </a:cubicBezTo>
                        <a:cubicBezTo>
                          <a:pt x="21" y="44"/>
                          <a:pt x="40" y="24"/>
                          <a:pt x="63" y="0"/>
                        </a:cubicBezTo>
                        <a:cubicBezTo>
                          <a:pt x="67" y="56"/>
                          <a:pt x="43" y="87"/>
                          <a:pt x="0" y="110"/>
                        </a:cubicBezTo>
                        <a:cubicBezTo>
                          <a:pt x="0" y="101"/>
                          <a:pt x="0" y="94"/>
                          <a:pt x="0" y="8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4" name="Freeform 27">
                    <a:extLst>
                      <a:ext uri="{FF2B5EF4-FFF2-40B4-BE49-F238E27FC236}">
                        <a16:creationId xmlns:a16="http://schemas.microsoft.com/office/drawing/2014/main" id="{013CD77D-4D8E-400B-A551-3E587FECC8B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35063" y="5919788"/>
                    <a:ext cx="150812" cy="296862"/>
                  </a:xfrm>
                  <a:custGeom>
                    <a:avLst/>
                    <a:gdLst>
                      <a:gd name="T0" fmla="*/ 45 w 61"/>
                      <a:gd name="T1" fmla="*/ 119 h 120"/>
                      <a:gd name="T2" fmla="*/ 20 w 61"/>
                      <a:gd name="T3" fmla="*/ 0 h 120"/>
                      <a:gd name="T4" fmla="*/ 45 w 61"/>
                      <a:gd name="T5" fmla="*/ 120 h 120"/>
                      <a:gd name="T6" fmla="*/ 45 w 61"/>
                      <a:gd name="T7" fmla="*/ 119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1" h="120">
                        <a:moveTo>
                          <a:pt x="45" y="119"/>
                        </a:moveTo>
                        <a:cubicBezTo>
                          <a:pt x="10" y="85"/>
                          <a:pt x="0" y="45"/>
                          <a:pt x="20" y="0"/>
                        </a:cubicBezTo>
                        <a:cubicBezTo>
                          <a:pt x="61" y="33"/>
                          <a:pt x="53" y="76"/>
                          <a:pt x="45" y="120"/>
                        </a:cubicBezTo>
                        <a:lnTo>
                          <a:pt x="45" y="11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5" name="Freeform 28">
                    <a:extLst>
                      <a:ext uri="{FF2B5EF4-FFF2-40B4-BE49-F238E27FC236}">
                        <a16:creationId xmlns:a16="http://schemas.microsoft.com/office/drawing/2014/main" id="{6D04F41B-2063-47D0-9E8D-1BA7C73264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27663" y="7566025"/>
                    <a:ext cx="182562" cy="271462"/>
                  </a:xfrm>
                  <a:custGeom>
                    <a:avLst/>
                    <a:gdLst>
                      <a:gd name="T0" fmla="*/ 21 w 74"/>
                      <a:gd name="T1" fmla="*/ 110 h 110"/>
                      <a:gd name="T2" fmla="*/ 30 w 74"/>
                      <a:gd name="T3" fmla="*/ 32 h 110"/>
                      <a:gd name="T4" fmla="*/ 64 w 74"/>
                      <a:gd name="T5" fmla="*/ 0 h 110"/>
                      <a:gd name="T6" fmla="*/ 74 w 74"/>
                      <a:gd name="T7" fmla="*/ 6 h 110"/>
                      <a:gd name="T8" fmla="*/ 40 w 74"/>
                      <a:gd name="T9" fmla="*/ 91 h 110"/>
                      <a:gd name="T10" fmla="*/ 21 w 74"/>
                      <a:gd name="T11" fmla="*/ 110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74" h="110">
                        <a:moveTo>
                          <a:pt x="21" y="110"/>
                        </a:moveTo>
                        <a:cubicBezTo>
                          <a:pt x="0" y="82"/>
                          <a:pt x="14" y="55"/>
                          <a:pt x="30" y="32"/>
                        </a:cubicBezTo>
                        <a:cubicBezTo>
                          <a:pt x="38" y="19"/>
                          <a:pt x="52" y="11"/>
                          <a:pt x="64" y="0"/>
                        </a:cubicBezTo>
                        <a:cubicBezTo>
                          <a:pt x="68" y="2"/>
                          <a:pt x="71" y="4"/>
                          <a:pt x="74" y="6"/>
                        </a:cubicBezTo>
                        <a:cubicBezTo>
                          <a:pt x="63" y="34"/>
                          <a:pt x="51" y="63"/>
                          <a:pt x="40" y="91"/>
                        </a:cubicBezTo>
                        <a:cubicBezTo>
                          <a:pt x="33" y="98"/>
                          <a:pt x="27" y="104"/>
                          <a:pt x="21" y="1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6" name="Freeform 29">
                    <a:extLst>
                      <a:ext uri="{FF2B5EF4-FFF2-40B4-BE49-F238E27FC236}">
                        <a16:creationId xmlns:a16="http://schemas.microsoft.com/office/drawing/2014/main" id="{7EC5F430-2C61-46C4-8FB4-215A3A41C90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02313" y="5041900"/>
                    <a:ext cx="136525" cy="247650"/>
                  </a:xfrm>
                  <a:custGeom>
                    <a:avLst/>
                    <a:gdLst>
                      <a:gd name="T0" fmla="*/ 28 w 55"/>
                      <a:gd name="T1" fmla="*/ 88 h 100"/>
                      <a:gd name="T2" fmla="*/ 0 w 55"/>
                      <a:gd name="T3" fmla="*/ 0 h 100"/>
                      <a:gd name="T4" fmla="*/ 53 w 55"/>
                      <a:gd name="T5" fmla="*/ 96 h 100"/>
                      <a:gd name="T6" fmla="*/ 39 w 55"/>
                      <a:gd name="T7" fmla="*/ 100 h 100"/>
                      <a:gd name="T8" fmla="*/ 28 w 55"/>
                      <a:gd name="T9" fmla="*/ 88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5" h="100">
                        <a:moveTo>
                          <a:pt x="28" y="88"/>
                        </a:moveTo>
                        <a:cubicBezTo>
                          <a:pt x="19" y="59"/>
                          <a:pt x="9" y="29"/>
                          <a:pt x="0" y="0"/>
                        </a:cubicBezTo>
                        <a:cubicBezTo>
                          <a:pt x="50" y="18"/>
                          <a:pt x="55" y="56"/>
                          <a:pt x="53" y="96"/>
                        </a:cubicBezTo>
                        <a:cubicBezTo>
                          <a:pt x="52" y="98"/>
                          <a:pt x="44" y="99"/>
                          <a:pt x="39" y="100"/>
                        </a:cubicBezTo>
                        <a:cubicBezTo>
                          <a:pt x="35" y="96"/>
                          <a:pt x="32" y="92"/>
                          <a:pt x="28" y="8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7" name="Freeform 30">
                    <a:extLst>
                      <a:ext uri="{FF2B5EF4-FFF2-40B4-BE49-F238E27FC236}">
                        <a16:creationId xmlns:a16="http://schemas.microsoft.com/office/drawing/2014/main" id="{E304E0F7-0F04-4068-A873-DF65038DFD7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11813" y="7405688"/>
                    <a:ext cx="123825" cy="279400"/>
                  </a:xfrm>
                  <a:custGeom>
                    <a:avLst/>
                    <a:gdLst>
                      <a:gd name="T0" fmla="*/ 39 w 50"/>
                      <a:gd name="T1" fmla="*/ 87 h 113"/>
                      <a:gd name="T2" fmla="*/ 11 w 50"/>
                      <a:gd name="T3" fmla="*/ 113 h 113"/>
                      <a:gd name="T4" fmla="*/ 50 w 50"/>
                      <a:gd name="T5" fmla="*/ 0 h 113"/>
                      <a:gd name="T6" fmla="*/ 50 w 50"/>
                      <a:gd name="T7" fmla="*/ 76 h 113"/>
                      <a:gd name="T8" fmla="*/ 39 w 50"/>
                      <a:gd name="T9" fmla="*/ 87 h 1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0" h="113">
                        <a:moveTo>
                          <a:pt x="39" y="87"/>
                        </a:moveTo>
                        <a:cubicBezTo>
                          <a:pt x="30" y="95"/>
                          <a:pt x="22" y="103"/>
                          <a:pt x="11" y="113"/>
                        </a:cubicBezTo>
                        <a:cubicBezTo>
                          <a:pt x="0" y="66"/>
                          <a:pt x="10" y="30"/>
                          <a:pt x="50" y="0"/>
                        </a:cubicBezTo>
                        <a:cubicBezTo>
                          <a:pt x="50" y="27"/>
                          <a:pt x="50" y="52"/>
                          <a:pt x="50" y="76"/>
                        </a:cubicBezTo>
                        <a:cubicBezTo>
                          <a:pt x="46" y="80"/>
                          <a:pt x="43" y="83"/>
                          <a:pt x="39" y="8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8" name="Freeform 31">
                    <a:extLst>
                      <a:ext uri="{FF2B5EF4-FFF2-40B4-BE49-F238E27FC236}">
                        <a16:creationId xmlns:a16="http://schemas.microsoft.com/office/drawing/2014/main" id="{28F76220-7E32-4180-BD17-11CED6072B3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30338" y="7340600"/>
                    <a:ext cx="236537" cy="200025"/>
                  </a:xfrm>
                  <a:custGeom>
                    <a:avLst/>
                    <a:gdLst>
                      <a:gd name="T0" fmla="*/ 96 w 96"/>
                      <a:gd name="T1" fmla="*/ 69 h 81"/>
                      <a:gd name="T2" fmla="*/ 0 w 96"/>
                      <a:gd name="T3" fmla="*/ 0 h 81"/>
                      <a:gd name="T4" fmla="*/ 85 w 96"/>
                      <a:gd name="T5" fmla="*/ 48 h 81"/>
                      <a:gd name="T6" fmla="*/ 96 w 96"/>
                      <a:gd name="T7" fmla="*/ 69 h 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6" h="81">
                        <a:moveTo>
                          <a:pt x="96" y="69"/>
                        </a:moveTo>
                        <a:cubicBezTo>
                          <a:pt x="55" y="81"/>
                          <a:pt x="25" y="63"/>
                          <a:pt x="0" y="0"/>
                        </a:cubicBezTo>
                        <a:cubicBezTo>
                          <a:pt x="28" y="16"/>
                          <a:pt x="57" y="32"/>
                          <a:pt x="85" y="48"/>
                        </a:cubicBezTo>
                        <a:cubicBezTo>
                          <a:pt x="89" y="55"/>
                          <a:pt x="92" y="62"/>
                          <a:pt x="96" y="6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69" name="Freeform 32">
                    <a:extLst>
                      <a:ext uri="{FF2B5EF4-FFF2-40B4-BE49-F238E27FC236}">
                        <a16:creationId xmlns:a16="http://schemas.microsoft.com/office/drawing/2014/main" id="{9A13C3A3-1904-4181-A714-96CF864A187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30425" y="8018463"/>
                    <a:ext cx="279400" cy="123825"/>
                  </a:xfrm>
                  <a:custGeom>
                    <a:avLst/>
                    <a:gdLst>
                      <a:gd name="T0" fmla="*/ 80 w 113"/>
                      <a:gd name="T1" fmla="*/ 0 h 50"/>
                      <a:gd name="T2" fmla="*/ 113 w 113"/>
                      <a:gd name="T3" fmla="*/ 17 h 50"/>
                      <a:gd name="T4" fmla="*/ 42 w 113"/>
                      <a:gd name="T5" fmla="*/ 37 h 50"/>
                      <a:gd name="T6" fmla="*/ 0 w 113"/>
                      <a:gd name="T7" fmla="*/ 5 h 50"/>
                      <a:gd name="T8" fmla="*/ 80 w 113"/>
                      <a:gd name="T9" fmla="*/ 0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3" h="50">
                        <a:moveTo>
                          <a:pt x="80" y="0"/>
                        </a:moveTo>
                        <a:cubicBezTo>
                          <a:pt x="91" y="6"/>
                          <a:pt x="102" y="11"/>
                          <a:pt x="113" y="17"/>
                        </a:cubicBezTo>
                        <a:cubicBezTo>
                          <a:pt x="98" y="50"/>
                          <a:pt x="67" y="40"/>
                          <a:pt x="42" y="37"/>
                        </a:cubicBezTo>
                        <a:cubicBezTo>
                          <a:pt x="27" y="35"/>
                          <a:pt x="13" y="22"/>
                          <a:pt x="0" y="5"/>
                        </a:cubicBezTo>
                        <a:cubicBezTo>
                          <a:pt x="26" y="3"/>
                          <a:pt x="53" y="2"/>
                          <a:pt x="8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70" name="Freeform 33">
                    <a:extLst>
                      <a:ext uri="{FF2B5EF4-FFF2-40B4-BE49-F238E27FC236}">
                        <a16:creationId xmlns:a16="http://schemas.microsoft.com/office/drawing/2014/main" id="{D0515FC2-990F-4486-9604-FFC99637FD4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60463" y="6642100"/>
                    <a:ext cx="168275" cy="254000"/>
                  </a:xfrm>
                  <a:custGeom>
                    <a:avLst/>
                    <a:gdLst>
                      <a:gd name="T0" fmla="*/ 63 w 68"/>
                      <a:gd name="T1" fmla="*/ 103 h 103"/>
                      <a:gd name="T2" fmla="*/ 0 w 68"/>
                      <a:gd name="T3" fmla="*/ 0 h 103"/>
                      <a:gd name="T4" fmla="*/ 68 w 68"/>
                      <a:gd name="T5" fmla="*/ 70 h 103"/>
                      <a:gd name="T6" fmla="*/ 63 w 68"/>
                      <a:gd name="T7" fmla="*/ 103 h 1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8" h="103">
                        <a:moveTo>
                          <a:pt x="63" y="103"/>
                        </a:moveTo>
                        <a:cubicBezTo>
                          <a:pt x="17" y="87"/>
                          <a:pt x="8" y="73"/>
                          <a:pt x="0" y="0"/>
                        </a:cubicBezTo>
                        <a:cubicBezTo>
                          <a:pt x="26" y="27"/>
                          <a:pt x="47" y="49"/>
                          <a:pt x="68" y="70"/>
                        </a:cubicBezTo>
                        <a:cubicBezTo>
                          <a:pt x="66" y="81"/>
                          <a:pt x="65" y="92"/>
                          <a:pt x="63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71" name="Freeform 34">
                    <a:extLst>
                      <a:ext uri="{FF2B5EF4-FFF2-40B4-BE49-F238E27FC236}">
                        <a16:creationId xmlns:a16="http://schemas.microsoft.com/office/drawing/2014/main" id="{531947E4-DC42-4359-811C-BC5D5FE4ECC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908175" y="7907338"/>
                    <a:ext cx="306387" cy="120650"/>
                  </a:xfrm>
                  <a:custGeom>
                    <a:avLst/>
                    <a:gdLst>
                      <a:gd name="T0" fmla="*/ 124 w 124"/>
                      <a:gd name="T1" fmla="*/ 22 h 49"/>
                      <a:gd name="T2" fmla="*/ 0 w 124"/>
                      <a:gd name="T3" fmla="*/ 0 h 49"/>
                      <a:gd name="T4" fmla="*/ 87 w 124"/>
                      <a:gd name="T5" fmla="*/ 0 h 49"/>
                      <a:gd name="T6" fmla="*/ 124 w 124"/>
                      <a:gd name="T7" fmla="*/ 22 h 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4" h="49">
                        <a:moveTo>
                          <a:pt x="124" y="22"/>
                        </a:moveTo>
                        <a:cubicBezTo>
                          <a:pt x="86" y="49"/>
                          <a:pt x="56" y="45"/>
                          <a:pt x="0" y="0"/>
                        </a:cubicBezTo>
                        <a:cubicBezTo>
                          <a:pt x="33" y="0"/>
                          <a:pt x="60" y="0"/>
                          <a:pt x="87" y="0"/>
                        </a:cubicBezTo>
                        <a:cubicBezTo>
                          <a:pt x="99" y="7"/>
                          <a:pt x="112" y="15"/>
                          <a:pt x="124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72" name="Freeform 35">
                    <a:extLst>
                      <a:ext uri="{FF2B5EF4-FFF2-40B4-BE49-F238E27FC236}">
                        <a16:creationId xmlns:a16="http://schemas.microsoft.com/office/drawing/2014/main" id="{00B5C2C2-3C67-48B2-A5E1-78EF76AE285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36763" y="7713663"/>
                    <a:ext cx="192087" cy="247650"/>
                  </a:xfrm>
                  <a:custGeom>
                    <a:avLst/>
                    <a:gdLst>
                      <a:gd name="T0" fmla="*/ 72 w 78"/>
                      <a:gd name="T1" fmla="*/ 100 h 100"/>
                      <a:gd name="T2" fmla="*/ 35 w 78"/>
                      <a:gd name="T3" fmla="*/ 78 h 100"/>
                      <a:gd name="T4" fmla="*/ 0 w 78"/>
                      <a:gd name="T5" fmla="*/ 0 h 100"/>
                      <a:gd name="T6" fmla="*/ 72 w 78"/>
                      <a:gd name="T7" fmla="*/ 100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8" h="100">
                        <a:moveTo>
                          <a:pt x="72" y="100"/>
                        </a:moveTo>
                        <a:cubicBezTo>
                          <a:pt x="60" y="93"/>
                          <a:pt x="47" y="85"/>
                          <a:pt x="35" y="78"/>
                        </a:cubicBezTo>
                        <a:cubicBezTo>
                          <a:pt x="24" y="53"/>
                          <a:pt x="13" y="29"/>
                          <a:pt x="0" y="0"/>
                        </a:cubicBezTo>
                        <a:cubicBezTo>
                          <a:pt x="60" y="23"/>
                          <a:pt x="78" y="51"/>
                          <a:pt x="72" y="10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73" name="Freeform 36">
                    <a:extLst>
                      <a:ext uri="{FF2B5EF4-FFF2-40B4-BE49-F238E27FC236}">
                        <a16:creationId xmlns:a16="http://schemas.microsoft.com/office/drawing/2014/main" id="{001AD13A-95E3-4B43-A7FF-24E78C07BC2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35150" y="4718050"/>
                    <a:ext cx="206375" cy="244475"/>
                  </a:xfrm>
                  <a:custGeom>
                    <a:avLst/>
                    <a:gdLst>
                      <a:gd name="T0" fmla="*/ 50 w 84"/>
                      <a:gd name="T1" fmla="*/ 75 h 99"/>
                      <a:gd name="T2" fmla="*/ 19 w 84"/>
                      <a:gd name="T3" fmla="*/ 99 h 99"/>
                      <a:gd name="T4" fmla="*/ 38 w 84"/>
                      <a:gd name="T5" fmla="*/ 22 h 99"/>
                      <a:gd name="T6" fmla="*/ 84 w 84"/>
                      <a:gd name="T7" fmla="*/ 0 h 99"/>
                      <a:gd name="T8" fmla="*/ 50 w 84"/>
                      <a:gd name="T9" fmla="*/ 75 h 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4" h="99">
                        <a:moveTo>
                          <a:pt x="50" y="75"/>
                        </a:moveTo>
                        <a:cubicBezTo>
                          <a:pt x="40" y="83"/>
                          <a:pt x="30" y="91"/>
                          <a:pt x="19" y="99"/>
                        </a:cubicBezTo>
                        <a:cubicBezTo>
                          <a:pt x="0" y="67"/>
                          <a:pt x="20" y="44"/>
                          <a:pt x="38" y="22"/>
                        </a:cubicBezTo>
                        <a:cubicBezTo>
                          <a:pt x="48" y="11"/>
                          <a:pt x="64" y="4"/>
                          <a:pt x="84" y="0"/>
                        </a:cubicBezTo>
                        <a:cubicBezTo>
                          <a:pt x="73" y="25"/>
                          <a:pt x="62" y="50"/>
                          <a:pt x="50" y="7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74" name="Freeform 37">
                    <a:extLst>
                      <a:ext uri="{FF2B5EF4-FFF2-40B4-BE49-F238E27FC236}">
                        <a16:creationId xmlns:a16="http://schemas.microsoft.com/office/drawing/2014/main" id="{1A1CFDBD-0017-482D-8B87-9C26A90220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41425" y="6402388"/>
                    <a:ext cx="176212" cy="273050"/>
                  </a:xfrm>
                  <a:custGeom>
                    <a:avLst/>
                    <a:gdLst>
                      <a:gd name="T0" fmla="*/ 23 w 71"/>
                      <a:gd name="T1" fmla="*/ 111 h 111"/>
                      <a:gd name="T2" fmla="*/ 52 w 71"/>
                      <a:gd name="T3" fmla="*/ 0 h 111"/>
                      <a:gd name="T4" fmla="*/ 23 w 71"/>
                      <a:gd name="T5" fmla="*/ 111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1" h="111">
                        <a:moveTo>
                          <a:pt x="23" y="111"/>
                        </a:moveTo>
                        <a:cubicBezTo>
                          <a:pt x="0" y="63"/>
                          <a:pt x="24" y="31"/>
                          <a:pt x="52" y="0"/>
                        </a:cubicBezTo>
                        <a:cubicBezTo>
                          <a:pt x="71" y="46"/>
                          <a:pt x="68" y="57"/>
                          <a:pt x="23" y="1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75" name="Freeform 38">
                    <a:extLst>
                      <a:ext uri="{FF2B5EF4-FFF2-40B4-BE49-F238E27FC236}">
                        <a16:creationId xmlns:a16="http://schemas.microsoft.com/office/drawing/2014/main" id="{30956A1C-519C-46ED-BF90-1C62527FA79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20850" y="5022850"/>
                    <a:ext cx="274637" cy="142875"/>
                  </a:xfrm>
                  <a:custGeom>
                    <a:avLst/>
                    <a:gdLst>
                      <a:gd name="T0" fmla="*/ 0 w 111"/>
                      <a:gd name="T1" fmla="*/ 43 h 58"/>
                      <a:gd name="T2" fmla="*/ 25 w 111"/>
                      <a:gd name="T3" fmla="*/ 17 h 58"/>
                      <a:gd name="T4" fmla="*/ 111 w 111"/>
                      <a:gd name="T5" fmla="*/ 0 h 58"/>
                      <a:gd name="T6" fmla="*/ 5 w 111"/>
                      <a:gd name="T7" fmla="*/ 53 h 58"/>
                      <a:gd name="T8" fmla="*/ 0 w 111"/>
                      <a:gd name="T9" fmla="*/ 43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1" h="58">
                        <a:moveTo>
                          <a:pt x="0" y="43"/>
                        </a:moveTo>
                        <a:cubicBezTo>
                          <a:pt x="8" y="34"/>
                          <a:pt x="16" y="25"/>
                          <a:pt x="25" y="17"/>
                        </a:cubicBezTo>
                        <a:cubicBezTo>
                          <a:pt x="51" y="12"/>
                          <a:pt x="77" y="6"/>
                          <a:pt x="111" y="0"/>
                        </a:cubicBezTo>
                        <a:cubicBezTo>
                          <a:pt x="83" y="47"/>
                          <a:pt x="47" y="58"/>
                          <a:pt x="5" y="53"/>
                        </a:cubicBezTo>
                        <a:cubicBezTo>
                          <a:pt x="3" y="53"/>
                          <a:pt x="2" y="46"/>
                          <a:pt x="0" y="4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76" name="Freeform 39">
                    <a:extLst>
                      <a:ext uri="{FF2B5EF4-FFF2-40B4-BE49-F238E27FC236}">
                        <a16:creationId xmlns:a16="http://schemas.microsoft.com/office/drawing/2014/main" id="{09A25D1E-6297-4C74-8A95-AB23AEADA36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72138" y="7548563"/>
                    <a:ext cx="250825" cy="158750"/>
                  </a:xfrm>
                  <a:custGeom>
                    <a:avLst/>
                    <a:gdLst>
                      <a:gd name="T0" fmla="*/ 15 w 102"/>
                      <a:gd name="T1" fmla="*/ 29 h 64"/>
                      <a:gd name="T2" fmla="*/ 26 w 102"/>
                      <a:gd name="T3" fmla="*/ 18 h 64"/>
                      <a:gd name="T4" fmla="*/ 102 w 102"/>
                      <a:gd name="T5" fmla="*/ 0 h 64"/>
                      <a:gd name="T6" fmla="*/ 0 w 102"/>
                      <a:gd name="T7" fmla="*/ 63 h 64"/>
                      <a:gd name="T8" fmla="*/ 15 w 102"/>
                      <a:gd name="T9" fmla="*/ 29 h 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2" h="64">
                        <a:moveTo>
                          <a:pt x="15" y="29"/>
                        </a:moveTo>
                        <a:cubicBezTo>
                          <a:pt x="19" y="25"/>
                          <a:pt x="22" y="22"/>
                          <a:pt x="26" y="18"/>
                        </a:cubicBezTo>
                        <a:cubicBezTo>
                          <a:pt x="50" y="12"/>
                          <a:pt x="74" y="6"/>
                          <a:pt x="102" y="0"/>
                        </a:cubicBezTo>
                        <a:cubicBezTo>
                          <a:pt x="81" y="47"/>
                          <a:pt x="47" y="64"/>
                          <a:pt x="0" y="63"/>
                        </a:cubicBezTo>
                        <a:cubicBezTo>
                          <a:pt x="5" y="51"/>
                          <a:pt x="10" y="40"/>
                          <a:pt x="15" y="2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77" name="Freeform 40">
                    <a:extLst>
                      <a:ext uri="{FF2B5EF4-FFF2-40B4-BE49-F238E27FC236}">
                        <a16:creationId xmlns:a16="http://schemas.microsoft.com/office/drawing/2014/main" id="{97338E3E-F6AD-475E-B390-5FD45B56D61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72088" y="7897813"/>
                    <a:ext cx="293687" cy="134937"/>
                  </a:xfrm>
                  <a:custGeom>
                    <a:avLst/>
                    <a:gdLst>
                      <a:gd name="T0" fmla="*/ 0 w 119"/>
                      <a:gd name="T1" fmla="*/ 27 h 55"/>
                      <a:gd name="T2" fmla="*/ 45 w 119"/>
                      <a:gd name="T3" fmla="*/ 0 h 55"/>
                      <a:gd name="T4" fmla="*/ 119 w 119"/>
                      <a:gd name="T5" fmla="*/ 0 h 55"/>
                      <a:gd name="T6" fmla="*/ 0 w 119"/>
                      <a:gd name="T7" fmla="*/ 27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9" h="55">
                        <a:moveTo>
                          <a:pt x="0" y="27"/>
                        </a:moveTo>
                        <a:cubicBezTo>
                          <a:pt x="15" y="18"/>
                          <a:pt x="30" y="9"/>
                          <a:pt x="45" y="0"/>
                        </a:cubicBezTo>
                        <a:cubicBezTo>
                          <a:pt x="68" y="0"/>
                          <a:pt x="91" y="0"/>
                          <a:pt x="119" y="0"/>
                        </a:cubicBezTo>
                        <a:cubicBezTo>
                          <a:pt x="74" y="48"/>
                          <a:pt x="39" y="55"/>
                          <a:pt x="0" y="2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78" name="Freeform 41">
                    <a:extLst>
                      <a:ext uri="{FF2B5EF4-FFF2-40B4-BE49-F238E27FC236}">
                        <a16:creationId xmlns:a16="http://schemas.microsoft.com/office/drawing/2014/main" id="{E736A1CB-55CF-4C4E-B171-C2952A29B5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92238" y="5240338"/>
                    <a:ext cx="109537" cy="279400"/>
                  </a:xfrm>
                  <a:custGeom>
                    <a:avLst/>
                    <a:gdLst>
                      <a:gd name="T0" fmla="*/ 32 w 44"/>
                      <a:gd name="T1" fmla="*/ 100 h 113"/>
                      <a:gd name="T2" fmla="*/ 14 w 44"/>
                      <a:gd name="T3" fmla="*/ 113 h 113"/>
                      <a:gd name="T4" fmla="*/ 44 w 44"/>
                      <a:gd name="T5" fmla="*/ 0 h 113"/>
                      <a:gd name="T6" fmla="*/ 39 w 44"/>
                      <a:gd name="T7" fmla="*/ 88 h 113"/>
                      <a:gd name="T8" fmla="*/ 32 w 44"/>
                      <a:gd name="T9" fmla="*/ 100 h 1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4" h="113">
                        <a:moveTo>
                          <a:pt x="32" y="100"/>
                        </a:moveTo>
                        <a:cubicBezTo>
                          <a:pt x="26" y="104"/>
                          <a:pt x="20" y="108"/>
                          <a:pt x="14" y="113"/>
                        </a:cubicBezTo>
                        <a:cubicBezTo>
                          <a:pt x="0" y="47"/>
                          <a:pt x="0" y="47"/>
                          <a:pt x="44" y="0"/>
                        </a:cubicBezTo>
                        <a:cubicBezTo>
                          <a:pt x="43" y="29"/>
                          <a:pt x="41" y="59"/>
                          <a:pt x="39" y="88"/>
                        </a:cubicBezTo>
                        <a:cubicBezTo>
                          <a:pt x="36" y="92"/>
                          <a:pt x="34" y="96"/>
                          <a:pt x="32" y="10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79" name="Freeform 42">
                    <a:extLst>
                      <a:ext uri="{FF2B5EF4-FFF2-40B4-BE49-F238E27FC236}">
                        <a16:creationId xmlns:a16="http://schemas.microsoft.com/office/drawing/2014/main" id="{78F49E1C-9181-4FA2-9D10-14332CDDA4E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333625" y="8107363"/>
                    <a:ext cx="312737" cy="119062"/>
                  </a:xfrm>
                  <a:custGeom>
                    <a:avLst/>
                    <a:gdLst>
                      <a:gd name="T0" fmla="*/ 93 w 127"/>
                      <a:gd name="T1" fmla="*/ 0 h 48"/>
                      <a:gd name="T2" fmla="*/ 127 w 127"/>
                      <a:gd name="T3" fmla="*/ 13 h 48"/>
                      <a:gd name="T4" fmla="*/ 0 w 127"/>
                      <a:gd name="T5" fmla="*/ 14 h 48"/>
                      <a:gd name="T6" fmla="*/ 93 w 127"/>
                      <a:gd name="T7" fmla="*/ 0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7" h="48">
                        <a:moveTo>
                          <a:pt x="93" y="0"/>
                        </a:moveTo>
                        <a:cubicBezTo>
                          <a:pt x="105" y="4"/>
                          <a:pt x="116" y="9"/>
                          <a:pt x="127" y="13"/>
                        </a:cubicBezTo>
                        <a:cubicBezTo>
                          <a:pt x="94" y="46"/>
                          <a:pt x="61" y="48"/>
                          <a:pt x="0" y="14"/>
                        </a:cubicBezTo>
                        <a:cubicBezTo>
                          <a:pt x="38" y="8"/>
                          <a:pt x="65" y="4"/>
                          <a:pt x="9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80" name="Freeform 43">
                    <a:extLst>
                      <a:ext uri="{FF2B5EF4-FFF2-40B4-BE49-F238E27FC236}">
                        <a16:creationId xmlns:a16="http://schemas.microsoft.com/office/drawing/2014/main" id="{0E1FF719-D871-4733-ACFB-BFDA40A0C9F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43025" y="5551488"/>
                    <a:ext cx="234950" cy="207962"/>
                  </a:xfrm>
                  <a:custGeom>
                    <a:avLst/>
                    <a:gdLst>
                      <a:gd name="T0" fmla="*/ 0 w 95"/>
                      <a:gd name="T1" fmla="*/ 84 h 84"/>
                      <a:gd name="T2" fmla="*/ 95 w 95"/>
                      <a:gd name="T3" fmla="*/ 0 h 84"/>
                      <a:gd name="T4" fmla="*/ 1 w 95"/>
                      <a:gd name="T5" fmla="*/ 83 h 84"/>
                      <a:gd name="T6" fmla="*/ 0 w 95"/>
                      <a:gd name="T7" fmla="*/ 84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5" h="84">
                        <a:moveTo>
                          <a:pt x="0" y="84"/>
                        </a:moveTo>
                        <a:cubicBezTo>
                          <a:pt x="50" y="13"/>
                          <a:pt x="50" y="13"/>
                          <a:pt x="95" y="0"/>
                        </a:cubicBezTo>
                        <a:cubicBezTo>
                          <a:pt x="83" y="52"/>
                          <a:pt x="50" y="76"/>
                          <a:pt x="1" y="83"/>
                        </a:cubicBezTo>
                        <a:lnTo>
                          <a:pt x="0" y="84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81" name="Freeform 44">
                    <a:extLst>
                      <a:ext uri="{FF2B5EF4-FFF2-40B4-BE49-F238E27FC236}">
                        <a16:creationId xmlns:a16="http://schemas.microsoft.com/office/drawing/2014/main" id="{969997D8-C7EE-48C6-95BE-11D437ABDB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210300" y="5894388"/>
                    <a:ext cx="134937" cy="287337"/>
                  </a:xfrm>
                  <a:custGeom>
                    <a:avLst/>
                    <a:gdLst>
                      <a:gd name="T0" fmla="*/ 0 w 55"/>
                      <a:gd name="T1" fmla="*/ 113 h 116"/>
                      <a:gd name="T2" fmla="*/ 20 w 55"/>
                      <a:gd name="T3" fmla="*/ 0 h 116"/>
                      <a:gd name="T4" fmla="*/ 16 w 55"/>
                      <a:gd name="T5" fmla="*/ 116 h 116"/>
                      <a:gd name="T6" fmla="*/ 0 w 55"/>
                      <a:gd name="T7" fmla="*/ 113 h 1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5" h="116">
                        <a:moveTo>
                          <a:pt x="0" y="113"/>
                        </a:moveTo>
                        <a:cubicBezTo>
                          <a:pt x="6" y="76"/>
                          <a:pt x="13" y="38"/>
                          <a:pt x="20" y="0"/>
                        </a:cubicBezTo>
                        <a:cubicBezTo>
                          <a:pt x="55" y="44"/>
                          <a:pt x="45" y="82"/>
                          <a:pt x="16" y="116"/>
                        </a:cubicBezTo>
                        <a:cubicBezTo>
                          <a:pt x="10" y="115"/>
                          <a:pt x="5" y="114"/>
                          <a:pt x="0" y="1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82" name="Freeform 45">
                    <a:extLst>
                      <a:ext uri="{FF2B5EF4-FFF2-40B4-BE49-F238E27FC236}">
                        <a16:creationId xmlns:a16="http://schemas.microsoft.com/office/drawing/2014/main" id="{467113BA-4DEC-4502-BEA9-ABDD6713534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63725" y="7570788"/>
                    <a:ext cx="168275" cy="282575"/>
                  </a:xfrm>
                  <a:custGeom>
                    <a:avLst/>
                    <a:gdLst>
                      <a:gd name="T0" fmla="*/ 68 w 68"/>
                      <a:gd name="T1" fmla="*/ 114 h 114"/>
                      <a:gd name="T2" fmla="*/ 11 w 68"/>
                      <a:gd name="T3" fmla="*/ 0 h 114"/>
                      <a:gd name="T4" fmla="*/ 68 w 68"/>
                      <a:gd name="T5" fmla="*/ 114 h 1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8" h="114">
                        <a:moveTo>
                          <a:pt x="68" y="114"/>
                        </a:moveTo>
                        <a:cubicBezTo>
                          <a:pt x="35" y="84"/>
                          <a:pt x="0" y="53"/>
                          <a:pt x="11" y="0"/>
                        </a:cubicBezTo>
                        <a:cubicBezTo>
                          <a:pt x="62" y="23"/>
                          <a:pt x="66" y="68"/>
                          <a:pt x="68" y="1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83" name="Freeform 46">
                    <a:extLst>
                      <a:ext uri="{FF2B5EF4-FFF2-40B4-BE49-F238E27FC236}">
                        <a16:creationId xmlns:a16="http://schemas.microsoft.com/office/drawing/2014/main" id="{B5DFA7CB-B879-4E88-98CC-54827374C7E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09675" y="5675313"/>
                    <a:ext cx="123825" cy="293687"/>
                  </a:xfrm>
                  <a:custGeom>
                    <a:avLst/>
                    <a:gdLst>
                      <a:gd name="T0" fmla="*/ 33 w 50"/>
                      <a:gd name="T1" fmla="*/ 118 h 119"/>
                      <a:gd name="T2" fmla="*/ 3 w 50"/>
                      <a:gd name="T3" fmla="*/ 43 h 119"/>
                      <a:gd name="T4" fmla="*/ 16 w 50"/>
                      <a:gd name="T5" fmla="*/ 0 h 119"/>
                      <a:gd name="T6" fmla="*/ 32 w 50"/>
                      <a:gd name="T7" fmla="*/ 119 h 119"/>
                      <a:gd name="T8" fmla="*/ 33 w 50"/>
                      <a:gd name="T9" fmla="*/ 118 h 1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0" h="119">
                        <a:moveTo>
                          <a:pt x="33" y="118"/>
                        </a:moveTo>
                        <a:cubicBezTo>
                          <a:pt x="23" y="93"/>
                          <a:pt x="10" y="69"/>
                          <a:pt x="3" y="43"/>
                        </a:cubicBezTo>
                        <a:cubicBezTo>
                          <a:pt x="0" y="31"/>
                          <a:pt x="11" y="16"/>
                          <a:pt x="16" y="0"/>
                        </a:cubicBezTo>
                        <a:cubicBezTo>
                          <a:pt x="50" y="38"/>
                          <a:pt x="43" y="79"/>
                          <a:pt x="32" y="119"/>
                        </a:cubicBezTo>
                        <a:lnTo>
                          <a:pt x="33" y="118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84" name="Freeform 47">
                    <a:extLst>
                      <a:ext uri="{FF2B5EF4-FFF2-40B4-BE49-F238E27FC236}">
                        <a16:creationId xmlns:a16="http://schemas.microsoft.com/office/drawing/2014/main" id="{96C0A01A-6CA8-423F-887D-3F39A1DB5BF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05500" y="7021513"/>
                    <a:ext cx="92075" cy="290512"/>
                  </a:xfrm>
                  <a:custGeom>
                    <a:avLst/>
                    <a:gdLst>
                      <a:gd name="T0" fmla="*/ 22 w 37"/>
                      <a:gd name="T1" fmla="*/ 117 h 117"/>
                      <a:gd name="T2" fmla="*/ 1 w 37"/>
                      <a:gd name="T3" fmla="*/ 43 h 117"/>
                      <a:gd name="T4" fmla="*/ 22 w 37"/>
                      <a:gd name="T5" fmla="*/ 0 h 117"/>
                      <a:gd name="T6" fmla="*/ 37 w 37"/>
                      <a:gd name="T7" fmla="*/ 3 h 117"/>
                      <a:gd name="T8" fmla="*/ 26 w 37"/>
                      <a:gd name="T9" fmla="*/ 111 h 117"/>
                      <a:gd name="T10" fmla="*/ 22 w 37"/>
                      <a:gd name="T11" fmla="*/ 117 h 1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37" h="117">
                        <a:moveTo>
                          <a:pt x="22" y="117"/>
                        </a:moveTo>
                        <a:cubicBezTo>
                          <a:pt x="14" y="93"/>
                          <a:pt x="3" y="68"/>
                          <a:pt x="1" y="43"/>
                        </a:cubicBezTo>
                        <a:cubicBezTo>
                          <a:pt x="0" y="29"/>
                          <a:pt x="15" y="14"/>
                          <a:pt x="22" y="0"/>
                        </a:cubicBezTo>
                        <a:cubicBezTo>
                          <a:pt x="27" y="1"/>
                          <a:pt x="32" y="2"/>
                          <a:pt x="37" y="3"/>
                        </a:cubicBezTo>
                        <a:cubicBezTo>
                          <a:pt x="33" y="39"/>
                          <a:pt x="30" y="75"/>
                          <a:pt x="26" y="111"/>
                        </a:cubicBezTo>
                        <a:cubicBezTo>
                          <a:pt x="24" y="113"/>
                          <a:pt x="23" y="115"/>
                          <a:pt x="22" y="11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85" name="Freeform 48">
                    <a:extLst>
                      <a:ext uri="{FF2B5EF4-FFF2-40B4-BE49-F238E27FC236}">
                        <a16:creationId xmlns:a16="http://schemas.microsoft.com/office/drawing/2014/main" id="{D7B6CC55-BE4B-4C4C-80CB-12416265EA2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46738" y="5157788"/>
                    <a:ext cx="252412" cy="168275"/>
                  </a:xfrm>
                  <a:custGeom>
                    <a:avLst/>
                    <a:gdLst>
                      <a:gd name="T0" fmla="*/ 91 w 102"/>
                      <a:gd name="T1" fmla="*/ 41 h 68"/>
                      <a:gd name="T2" fmla="*/ 102 w 102"/>
                      <a:gd name="T3" fmla="*/ 53 h 68"/>
                      <a:gd name="T4" fmla="*/ 30 w 102"/>
                      <a:gd name="T5" fmla="*/ 50 h 68"/>
                      <a:gd name="T6" fmla="*/ 15 w 102"/>
                      <a:gd name="T7" fmla="*/ 32 h 68"/>
                      <a:gd name="T8" fmla="*/ 0 w 102"/>
                      <a:gd name="T9" fmla="*/ 11 h 68"/>
                      <a:gd name="T10" fmla="*/ 6 w 102"/>
                      <a:gd name="T11" fmla="*/ 0 h 68"/>
                      <a:gd name="T12" fmla="*/ 91 w 102"/>
                      <a:gd name="T13" fmla="*/ 41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02" h="68">
                        <a:moveTo>
                          <a:pt x="91" y="41"/>
                        </a:moveTo>
                        <a:cubicBezTo>
                          <a:pt x="95" y="45"/>
                          <a:pt x="98" y="49"/>
                          <a:pt x="102" y="53"/>
                        </a:cubicBezTo>
                        <a:cubicBezTo>
                          <a:pt x="92" y="68"/>
                          <a:pt x="50" y="67"/>
                          <a:pt x="30" y="50"/>
                        </a:cubicBezTo>
                        <a:cubicBezTo>
                          <a:pt x="24" y="45"/>
                          <a:pt x="19" y="39"/>
                          <a:pt x="15" y="32"/>
                        </a:cubicBezTo>
                        <a:cubicBezTo>
                          <a:pt x="9" y="25"/>
                          <a:pt x="5" y="18"/>
                          <a:pt x="0" y="11"/>
                        </a:cubicBezTo>
                        <a:cubicBezTo>
                          <a:pt x="2" y="7"/>
                          <a:pt x="4" y="4"/>
                          <a:pt x="6" y="0"/>
                        </a:cubicBezTo>
                        <a:cubicBezTo>
                          <a:pt x="34" y="14"/>
                          <a:pt x="63" y="28"/>
                          <a:pt x="91" y="4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86" name="Freeform 49">
                    <a:extLst>
                      <a:ext uri="{FF2B5EF4-FFF2-40B4-BE49-F238E27FC236}">
                        <a16:creationId xmlns:a16="http://schemas.microsoft.com/office/drawing/2014/main" id="{A0F0A7C5-96CB-4BC6-BB68-4742264A2FA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61063" y="5202238"/>
                    <a:ext cx="120650" cy="322262"/>
                  </a:xfrm>
                  <a:custGeom>
                    <a:avLst/>
                    <a:gdLst>
                      <a:gd name="T0" fmla="*/ 12 w 49"/>
                      <a:gd name="T1" fmla="*/ 95 h 130"/>
                      <a:gd name="T2" fmla="*/ 0 w 49"/>
                      <a:gd name="T3" fmla="*/ 0 h 130"/>
                      <a:gd name="T4" fmla="*/ 33 w 49"/>
                      <a:gd name="T5" fmla="*/ 130 h 130"/>
                      <a:gd name="T6" fmla="*/ 11 w 49"/>
                      <a:gd name="T7" fmla="*/ 99 h 130"/>
                      <a:gd name="T8" fmla="*/ 12 w 49"/>
                      <a:gd name="T9" fmla="*/ 95 h 1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9" h="130">
                        <a:moveTo>
                          <a:pt x="12" y="95"/>
                        </a:moveTo>
                        <a:cubicBezTo>
                          <a:pt x="8" y="67"/>
                          <a:pt x="5" y="39"/>
                          <a:pt x="0" y="0"/>
                        </a:cubicBezTo>
                        <a:cubicBezTo>
                          <a:pt x="48" y="39"/>
                          <a:pt x="49" y="78"/>
                          <a:pt x="33" y="130"/>
                        </a:cubicBezTo>
                        <a:cubicBezTo>
                          <a:pt x="23" y="117"/>
                          <a:pt x="17" y="108"/>
                          <a:pt x="11" y="99"/>
                        </a:cubicBezTo>
                        <a:cubicBezTo>
                          <a:pt x="12" y="99"/>
                          <a:pt x="12" y="97"/>
                          <a:pt x="12" y="9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87" name="Freeform 50">
                    <a:extLst>
                      <a:ext uri="{FF2B5EF4-FFF2-40B4-BE49-F238E27FC236}">
                        <a16:creationId xmlns:a16="http://schemas.microsoft.com/office/drawing/2014/main" id="{14228698-7DF1-4624-A346-7D179A7CCFA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24538" y="7353300"/>
                    <a:ext cx="239712" cy="176212"/>
                  </a:xfrm>
                  <a:custGeom>
                    <a:avLst/>
                    <a:gdLst>
                      <a:gd name="T0" fmla="*/ 22 w 97"/>
                      <a:gd name="T1" fmla="*/ 26 h 71"/>
                      <a:gd name="T2" fmla="*/ 57 w 97"/>
                      <a:gd name="T3" fmla="*/ 11 h 71"/>
                      <a:gd name="T4" fmla="*/ 97 w 97"/>
                      <a:gd name="T5" fmla="*/ 0 h 71"/>
                      <a:gd name="T6" fmla="*/ 0 w 97"/>
                      <a:gd name="T7" fmla="*/ 71 h 71"/>
                      <a:gd name="T8" fmla="*/ 8 w 97"/>
                      <a:gd name="T9" fmla="*/ 45 h 71"/>
                      <a:gd name="T10" fmla="*/ 22 w 97"/>
                      <a:gd name="T11" fmla="*/ 26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97" h="71">
                        <a:moveTo>
                          <a:pt x="22" y="26"/>
                        </a:moveTo>
                        <a:cubicBezTo>
                          <a:pt x="34" y="21"/>
                          <a:pt x="45" y="15"/>
                          <a:pt x="57" y="11"/>
                        </a:cubicBezTo>
                        <a:cubicBezTo>
                          <a:pt x="69" y="6"/>
                          <a:pt x="82" y="4"/>
                          <a:pt x="97" y="0"/>
                        </a:cubicBezTo>
                        <a:cubicBezTo>
                          <a:pt x="81" y="48"/>
                          <a:pt x="48" y="67"/>
                          <a:pt x="0" y="71"/>
                        </a:cubicBezTo>
                        <a:cubicBezTo>
                          <a:pt x="3" y="62"/>
                          <a:pt x="6" y="53"/>
                          <a:pt x="8" y="45"/>
                        </a:cubicBezTo>
                        <a:cubicBezTo>
                          <a:pt x="12" y="39"/>
                          <a:pt x="17" y="33"/>
                          <a:pt x="22" y="2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88" name="Freeform 51">
                    <a:extLst>
                      <a:ext uri="{FF2B5EF4-FFF2-40B4-BE49-F238E27FC236}">
                        <a16:creationId xmlns:a16="http://schemas.microsoft.com/office/drawing/2014/main" id="{21BFBA63-AD00-4BEA-B277-B1C43521903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6038" y="6615113"/>
                    <a:ext cx="130175" cy="280987"/>
                  </a:xfrm>
                  <a:custGeom>
                    <a:avLst/>
                    <a:gdLst>
                      <a:gd name="T0" fmla="*/ 0 w 53"/>
                      <a:gd name="T1" fmla="*/ 114 h 114"/>
                      <a:gd name="T2" fmla="*/ 5 w 53"/>
                      <a:gd name="T3" fmla="*/ 81 h 114"/>
                      <a:gd name="T4" fmla="*/ 24 w 53"/>
                      <a:gd name="T5" fmla="*/ 0 h 114"/>
                      <a:gd name="T6" fmla="*/ 0 w 53"/>
                      <a:gd name="T7" fmla="*/ 114 h 1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3" h="114">
                        <a:moveTo>
                          <a:pt x="0" y="114"/>
                        </a:moveTo>
                        <a:cubicBezTo>
                          <a:pt x="2" y="103"/>
                          <a:pt x="3" y="92"/>
                          <a:pt x="5" y="81"/>
                        </a:cubicBezTo>
                        <a:cubicBezTo>
                          <a:pt x="11" y="54"/>
                          <a:pt x="18" y="27"/>
                          <a:pt x="24" y="0"/>
                        </a:cubicBezTo>
                        <a:cubicBezTo>
                          <a:pt x="53" y="67"/>
                          <a:pt x="40" y="110"/>
                          <a:pt x="0" y="1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89" name="Freeform 52">
                    <a:extLst>
                      <a:ext uri="{FF2B5EF4-FFF2-40B4-BE49-F238E27FC236}">
                        <a16:creationId xmlns:a16="http://schemas.microsoft.com/office/drawing/2014/main" id="{EEB9BFFF-A6CD-4411-A05E-99C1205722A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30375" y="7735888"/>
                    <a:ext cx="301625" cy="139700"/>
                  </a:xfrm>
                  <a:custGeom>
                    <a:avLst/>
                    <a:gdLst>
                      <a:gd name="T0" fmla="*/ 122 w 122"/>
                      <a:gd name="T1" fmla="*/ 47 h 56"/>
                      <a:gd name="T2" fmla="*/ 0 w 122"/>
                      <a:gd name="T3" fmla="*/ 5 h 56"/>
                      <a:gd name="T4" fmla="*/ 96 w 122"/>
                      <a:gd name="T5" fmla="*/ 32 h 56"/>
                      <a:gd name="T6" fmla="*/ 122 w 122"/>
                      <a:gd name="T7" fmla="*/ 47 h 56"/>
                      <a:gd name="T8" fmla="*/ 122 w 122"/>
                      <a:gd name="T9" fmla="*/ 47 h 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2" h="56">
                        <a:moveTo>
                          <a:pt x="122" y="47"/>
                        </a:moveTo>
                        <a:cubicBezTo>
                          <a:pt x="75" y="56"/>
                          <a:pt x="31" y="54"/>
                          <a:pt x="0" y="5"/>
                        </a:cubicBezTo>
                        <a:cubicBezTo>
                          <a:pt x="38" y="1"/>
                          <a:pt x="71" y="0"/>
                          <a:pt x="96" y="32"/>
                        </a:cubicBezTo>
                        <a:cubicBezTo>
                          <a:pt x="102" y="39"/>
                          <a:pt x="113" y="42"/>
                          <a:pt x="122" y="47"/>
                        </a:cubicBezTo>
                        <a:cubicBezTo>
                          <a:pt x="122" y="47"/>
                          <a:pt x="122" y="47"/>
                          <a:pt x="122" y="4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90" name="Freeform 53">
                    <a:extLst>
                      <a:ext uri="{FF2B5EF4-FFF2-40B4-BE49-F238E27FC236}">
                        <a16:creationId xmlns:a16="http://schemas.microsoft.com/office/drawing/2014/main" id="{84005771-E668-4323-813C-2A1853DDC35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622925" y="4854575"/>
                    <a:ext cx="177800" cy="266700"/>
                  </a:xfrm>
                  <a:custGeom>
                    <a:avLst/>
                    <a:gdLst>
                      <a:gd name="T0" fmla="*/ 59 w 72"/>
                      <a:gd name="T1" fmla="*/ 108 h 108"/>
                      <a:gd name="T2" fmla="*/ 8 w 72"/>
                      <a:gd name="T3" fmla="*/ 0 h 108"/>
                      <a:gd name="T4" fmla="*/ 58 w 72"/>
                      <a:gd name="T5" fmla="*/ 107 h 108"/>
                      <a:gd name="T6" fmla="*/ 59 w 72"/>
                      <a:gd name="T7" fmla="*/ 108 h 1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2" h="108">
                        <a:moveTo>
                          <a:pt x="59" y="108"/>
                        </a:moveTo>
                        <a:cubicBezTo>
                          <a:pt x="28" y="78"/>
                          <a:pt x="0" y="47"/>
                          <a:pt x="8" y="0"/>
                        </a:cubicBezTo>
                        <a:cubicBezTo>
                          <a:pt x="60" y="34"/>
                          <a:pt x="72" y="59"/>
                          <a:pt x="58" y="107"/>
                        </a:cubicBezTo>
                        <a:lnTo>
                          <a:pt x="59" y="108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91" name="Freeform 54">
                    <a:extLst>
                      <a:ext uri="{FF2B5EF4-FFF2-40B4-BE49-F238E27FC236}">
                        <a16:creationId xmlns:a16="http://schemas.microsoft.com/office/drawing/2014/main" id="{F1352899-232C-4775-9166-953F516A443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86400" y="5014913"/>
                    <a:ext cx="280987" cy="153987"/>
                  </a:xfrm>
                  <a:custGeom>
                    <a:avLst/>
                    <a:gdLst>
                      <a:gd name="T0" fmla="*/ 113 w 114"/>
                      <a:gd name="T1" fmla="*/ 42 h 62"/>
                      <a:gd name="T2" fmla="*/ 0 w 114"/>
                      <a:gd name="T3" fmla="*/ 9 h 62"/>
                      <a:gd name="T4" fmla="*/ 114 w 114"/>
                      <a:gd name="T5" fmla="*/ 43 h 62"/>
                      <a:gd name="T6" fmla="*/ 113 w 114"/>
                      <a:gd name="T7" fmla="*/ 42 h 6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4" h="62">
                        <a:moveTo>
                          <a:pt x="113" y="42"/>
                        </a:moveTo>
                        <a:cubicBezTo>
                          <a:pt x="72" y="62"/>
                          <a:pt x="41" y="53"/>
                          <a:pt x="0" y="9"/>
                        </a:cubicBezTo>
                        <a:cubicBezTo>
                          <a:pt x="38" y="0"/>
                          <a:pt x="38" y="0"/>
                          <a:pt x="114" y="43"/>
                        </a:cubicBezTo>
                        <a:cubicBezTo>
                          <a:pt x="114" y="43"/>
                          <a:pt x="113" y="42"/>
                          <a:pt x="113" y="4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92" name="Freeform 55">
                    <a:extLst>
                      <a:ext uri="{FF2B5EF4-FFF2-40B4-BE49-F238E27FC236}">
                        <a16:creationId xmlns:a16="http://schemas.microsoft.com/office/drawing/2014/main" id="{7E819F6F-5CEF-47DD-AC23-1DC4E1234D7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58913" y="5334000"/>
                    <a:ext cx="225425" cy="207962"/>
                  </a:xfrm>
                  <a:custGeom>
                    <a:avLst/>
                    <a:gdLst>
                      <a:gd name="T0" fmla="*/ 5 w 91"/>
                      <a:gd name="T1" fmla="*/ 62 h 84"/>
                      <a:gd name="T2" fmla="*/ 12 w 91"/>
                      <a:gd name="T3" fmla="*/ 50 h 84"/>
                      <a:gd name="T4" fmla="*/ 91 w 91"/>
                      <a:gd name="T5" fmla="*/ 0 h 84"/>
                      <a:gd name="T6" fmla="*/ 0 w 91"/>
                      <a:gd name="T7" fmla="*/ 84 h 84"/>
                      <a:gd name="T8" fmla="*/ 5 w 91"/>
                      <a:gd name="T9" fmla="*/ 62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1" h="84">
                        <a:moveTo>
                          <a:pt x="5" y="62"/>
                        </a:moveTo>
                        <a:cubicBezTo>
                          <a:pt x="7" y="58"/>
                          <a:pt x="9" y="54"/>
                          <a:pt x="12" y="50"/>
                        </a:cubicBezTo>
                        <a:cubicBezTo>
                          <a:pt x="36" y="35"/>
                          <a:pt x="61" y="19"/>
                          <a:pt x="91" y="0"/>
                        </a:cubicBezTo>
                        <a:cubicBezTo>
                          <a:pt x="76" y="60"/>
                          <a:pt x="68" y="67"/>
                          <a:pt x="0" y="84"/>
                        </a:cubicBezTo>
                        <a:cubicBezTo>
                          <a:pt x="2" y="77"/>
                          <a:pt x="3" y="70"/>
                          <a:pt x="5" y="6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93" name="Freeform 56">
                    <a:extLst>
                      <a:ext uri="{FF2B5EF4-FFF2-40B4-BE49-F238E27FC236}">
                        <a16:creationId xmlns:a16="http://schemas.microsoft.com/office/drawing/2014/main" id="{50F5B65A-E408-40A7-90A3-FEB5F06CC9A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73650" y="7996238"/>
                    <a:ext cx="279400" cy="136525"/>
                  </a:xfrm>
                  <a:custGeom>
                    <a:avLst/>
                    <a:gdLst>
                      <a:gd name="T0" fmla="*/ 0 w 113"/>
                      <a:gd name="T1" fmla="*/ 27 h 55"/>
                      <a:gd name="T2" fmla="*/ 113 w 113"/>
                      <a:gd name="T3" fmla="*/ 20 h 55"/>
                      <a:gd name="T4" fmla="*/ 8 w 113"/>
                      <a:gd name="T5" fmla="*/ 41 h 55"/>
                      <a:gd name="T6" fmla="*/ 1 w 113"/>
                      <a:gd name="T7" fmla="*/ 26 h 55"/>
                      <a:gd name="T8" fmla="*/ 0 w 113"/>
                      <a:gd name="T9" fmla="*/ 27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3" h="55">
                        <a:moveTo>
                          <a:pt x="0" y="27"/>
                        </a:moveTo>
                        <a:cubicBezTo>
                          <a:pt x="36" y="7"/>
                          <a:pt x="73" y="0"/>
                          <a:pt x="113" y="20"/>
                        </a:cubicBezTo>
                        <a:cubicBezTo>
                          <a:pt x="82" y="51"/>
                          <a:pt x="47" y="55"/>
                          <a:pt x="8" y="41"/>
                        </a:cubicBezTo>
                        <a:cubicBezTo>
                          <a:pt x="5" y="40"/>
                          <a:pt x="4" y="31"/>
                          <a:pt x="1" y="26"/>
                        </a:cubicBezTo>
                        <a:lnTo>
                          <a:pt x="0" y="27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94" name="Freeform 57">
                    <a:extLst>
                      <a:ext uri="{FF2B5EF4-FFF2-40B4-BE49-F238E27FC236}">
                        <a16:creationId xmlns:a16="http://schemas.microsoft.com/office/drawing/2014/main" id="{6265D4A2-C8B6-4076-AF4A-0528455B669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76950" y="6870700"/>
                    <a:ext cx="192087" cy="250825"/>
                  </a:xfrm>
                  <a:custGeom>
                    <a:avLst/>
                    <a:gdLst>
                      <a:gd name="T0" fmla="*/ 9 w 78"/>
                      <a:gd name="T1" fmla="*/ 59 h 101"/>
                      <a:gd name="T2" fmla="*/ 78 w 78"/>
                      <a:gd name="T3" fmla="*/ 0 h 101"/>
                      <a:gd name="T4" fmla="*/ 0 w 78"/>
                      <a:gd name="T5" fmla="*/ 101 h 101"/>
                      <a:gd name="T6" fmla="*/ 10 w 78"/>
                      <a:gd name="T7" fmla="*/ 58 h 101"/>
                      <a:gd name="T8" fmla="*/ 9 w 78"/>
                      <a:gd name="T9" fmla="*/ 59 h 1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8" h="101">
                        <a:moveTo>
                          <a:pt x="9" y="59"/>
                        </a:moveTo>
                        <a:cubicBezTo>
                          <a:pt x="30" y="41"/>
                          <a:pt x="51" y="23"/>
                          <a:pt x="78" y="0"/>
                        </a:cubicBezTo>
                        <a:cubicBezTo>
                          <a:pt x="75" y="58"/>
                          <a:pt x="46" y="84"/>
                          <a:pt x="0" y="101"/>
                        </a:cubicBezTo>
                        <a:cubicBezTo>
                          <a:pt x="4" y="85"/>
                          <a:pt x="7" y="72"/>
                          <a:pt x="10" y="58"/>
                        </a:cubicBezTo>
                        <a:lnTo>
                          <a:pt x="9" y="5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95" name="Freeform 58">
                    <a:extLst>
                      <a:ext uri="{FF2B5EF4-FFF2-40B4-BE49-F238E27FC236}">
                        <a16:creationId xmlns:a16="http://schemas.microsoft.com/office/drawing/2014/main" id="{809F72F1-AF01-485F-8AE6-0269F290B3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12850" y="6886575"/>
                    <a:ext cx="196850" cy="239712"/>
                  </a:xfrm>
                  <a:custGeom>
                    <a:avLst/>
                    <a:gdLst>
                      <a:gd name="T0" fmla="*/ 71 w 80"/>
                      <a:gd name="T1" fmla="*/ 59 h 97"/>
                      <a:gd name="T2" fmla="*/ 80 w 80"/>
                      <a:gd name="T3" fmla="*/ 97 h 97"/>
                      <a:gd name="T4" fmla="*/ 0 w 80"/>
                      <a:gd name="T5" fmla="*/ 0 h 97"/>
                      <a:gd name="T6" fmla="*/ 72 w 80"/>
                      <a:gd name="T7" fmla="*/ 61 h 97"/>
                      <a:gd name="T8" fmla="*/ 71 w 80"/>
                      <a:gd name="T9" fmla="*/ 59 h 9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0" h="97">
                        <a:moveTo>
                          <a:pt x="71" y="59"/>
                        </a:moveTo>
                        <a:cubicBezTo>
                          <a:pt x="74" y="72"/>
                          <a:pt x="77" y="84"/>
                          <a:pt x="80" y="97"/>
                        </a:cubicBezTo>
                        <a:cubicBezTo>
                          <a:pt x="26" y="83"/>
                          <a:pt x="16" y="71"/>
                          <a:pt x="0" y="0"/>
                        </a:cubicBezTo>
                        <a:cubicBezTo>
                          <a:pt x="29" y="24"/>
                          <a:pt x="51" y="43"/>
                          <a:pt x="72" y="61"/>
                        </a:cubicBezTo>
                        <a:lnTo>
                          <a:pt x="71" y="5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96" name="Freeform 59">
                    <a:extLst>
                      <a:ext uri="{FF2B5EF4-FFF2-40B4-BE49-F238E27FC236}">
                        <a16:creationId xmlns:a16="http://schemas.microsoft.com/office/drawing/2014/main" id="{C14F09E2-1461-405C-AF30-FA2C3FAAD6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61063" y="7126288"/>
                    <a:ext cx="214312" cy="207962"/>
                  </a:xfrm>
                  <a:custGeom>
                    <a:avLst/>
                    <a:gdLst>
                      <a:gd name="T0" fmla="*/ 0 w 87"/>
                      <a:gd name="T1" fmla="*/ 75 h 84"/>
                      <a:gd name="T2" fmla="*/ 4 w 87"/>
                      <a:gd name="T3" fmla="*/ 69 h 84"/>
                      <a:gd name="T4" fmla="*/ 87 w 87"/>
                      <a:gd name="T5" fmla="*/ 0 h 84"/>
                      <a:gd name="T6" fmla="*/ 0 w 87"/>
                      <a:gd name="T7" fmla="*/ 75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7" h="84">
                        <a:moveTo>
                          <a:pt x="0" y="75"/>
                        </a:moveTo>
                        <a:cubicBezTo>
                          <a:pt x="1" y="73"/>
                          <a:pt x="2" y="71"/>
                          <a:pt x="4" y="69"/>
                        </a:cubicBezTo>
                        <a:cubicBezTo>
                          <a:pt x="20" y="32"/>
                          <a:pt x="48" y="9"/>
                          <a:pt x="87" y="0"/>
                        </a:cubicBezTo>
                        <a:cubicBezTo>
                          <a:pt x="72" y="57"/>
                          <a:pt x="40" y="84"/>
                          <a:pt x="0" y="7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97" name="Freeform 60">
                    <a:extLst>
                      <a:ext uri="{FF2B5EF4-FFF2-40B4-BE49-F238E27FC236}">
                        <a16:creationId xmlns:a16="http://schemas.microsoft.com/office/drawing/2014/main" id="{FA871840-CCAC-43ED-8F69-30CE7A7D52D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95438" y="7242175"/>
                    <a:ext cx="117475" cy="269875"/>
                  </a:xfrm>
                  <a:custGeom>
                    <a:avLst/>
                    <a:gdLst>
                      <a:gd name="T0" fmla="*/ 29 w 48"/>
                      <a:gd name="T1" fmla="*/ 109 h 109"/>
                      <a:gd name="T2" fmla="*/ 18 w 48"/>
                      <a:gd name="T3" fmla="*/ 88 h 109"/>
                      <a:gd name="T4" fmla="*/ 0 w 48"/>
                      <a:gd name="T5" fmla="*/ 0 h 109"/>
                      <a:gd name="T6" fmla="*/ 43 w 48"/>
                      <a:gd name="T7" fmla="*/ 102 h 109"/>
                      <a:gd name="T8" fmla="*/ 29 w 48"/>
                      <a:gd name="T9" fmla="*/ 109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8" h="109">
                        <a:moveTo>
                          <a:pt x="29" y="109"/>
                        </a:moveTo>
                        <a:cubicBezTo>
                          <a:pt x="25" y="102"/>
                          <a:pt x="22" y="95"/>
                          <a:pt x="18" y="88"/>
                        </a:cubicBezTo>
                        <a:cubicBezTo>
                          <a:pt x="12" y="59"/>
                          <a:pt x="6" y="29"/>
                          <a:pt x="0" y="0"/>
                        </a:cubicBezTo>
                        <a:cubicBezTo>
                          <a:pt x="48" y="24"/>
                          <a:pt x="48" y="62"/>
                          <a:pt x="43" y="102"/>
                        </a:cubicBezTo>
                        <a:cubicBezTo>
                          <a:pt x="43" y="105"/>
                          <a:pt x="34" y="107"/>
                          <a:pt x="29" y="10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98" name="Freeform 61">
                    <a:extLst>
                      <a:ext uri="{FF2B5EF4-FFF2-40B4-BE49-F238E27FC236}">
                        <a16:creationId xmlns:a16="http://schemas.microsoft.com/office/drawing/2014/main" id="{C4026130-B1BC-45D3-AEBE-DD18C58F091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767388" y="7212013"/>
                    <a:ext cx="111125" cy="290512"/>
                  </a:xfrm>
                  <a:custGeom>
                    <a:avLst/>
                    <a:gdLst>
                      <a:gd name="T0" fmla="*/ 45 w 45"/>
                      <a:gd name="T1" fmla="*/ 83 h 117"/>
                      <a:gd name="T2" fmla="*/ 31 w 45"/>
                      <a:gd name="T3" fmla="*/ 102 h 117"/>
                      <a:gd name="T4" fmla="*/ 12 w 45"/>
                      <a:gd name="T5" fmla="*/ 117 h 117"/>
                      <a:gd name="T6" fmla="*/ 45 w 45"/>
                      <a:gd name="T7" fmla="*/ 0 h 117"/>
                      <a:gd name="T8" fmla="*/ 45 w 45"/>
                      <a:gd name="T9" fmla="*/ 83 h 1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5" h="117">
                        <a:moveTo>
                          <a:pt x="45" y="83"/>
                        </a:moveTo>
                        <a:cubicBezTo>
                          <a:pt x="40" y="90"/>
                          <a:pt x="35" y="96"/>
                          <a:pt x="31" y="102"/>
                        </a:cubicBezTo>
                        <a:cubicBezTo>
                          <a:pt x="25" y="107"/>
                          <a:pt x="19" y="111"/>
                          <a:pt x="12" y="117"/>
                        </a:cubicBezTo>
                        <a:cubicBezTo>
                          <a:pt x="0" y="73"/>
                          <a:pt x="3" y="35"/>
                          <a:pt x="45" y="0"/>
                        </a:cubicBezTo>
                        <a:cubicBezTo>
                          <a:pt x="45" y="31"/>
                          <a:pt x="45" y="57"/>
                          <a:pt x="45" y="8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99" name="Freeform 62">
                    <a:extLst>
                      <a:ext uri="{FF2B5EF4-FFF2-40B4-BE49-F238E27FC236}">
                        <a16:creationId xmlns:a16="http://schemas.microsoft.com/office/drawing/2014/main" id="{2E74E03D-E84F-413B-B4AB-071C27489B2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54125" y="6181725"/>
                    <a:ext cx="160337" cy="269875"/>
                  </a:xfrm>
                  <a:custGeom>
                    <a:avLst/>
                    <a:gdLst>
                      <a:gd name="T0" fmla="*/ 65 w 65"/>
                      <a:gd name="T1" fmla="*/ 5 h 109"/>
                      <a:gd name="T2" fmla="*/ 20 w 65"/>
                      <a:gd name="T3" fmla="*/ 109 h 109"/>
                      <a:gd name="T4" fmla="*/ 54 w 65"/>
                      <a:gd name="T5" fmla="*/ 0 h 109"/>
                      <a:gd name="T6" fmla="*/ 65 w 65"/>
                      <a:gd name="T7" fmla="*/ 5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5" h="109">
                        <a:moveTo>
                          <a:pt x="65" y="5"/>
                        </a:moveTo>
                        <a:cubicBezTo>
                          <a:pt x="50" y="40"/>
                          <a:pt x="35" y="74"/>
                          <a:pt x="20" y="109"/>
                        </a:cubicBezTo>
                        <a:cubicBezTo>
                          <a:pt x="0" y="51"/>
                          <a:pt x="8" y="31"/>
                          <a:pt x="54" y="0"/>
                        </a:cubicBezTo>
                        <a:cubicBezTo>
                          <a:pt x="58" y="2"/>
                          <a:pt x="61" y="3"/>
                          <a:pt x="65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00" name="Freeform 63">
                    <a:extLst>
                      <a:ext uri="{FF2B5EF4-FFF2-40B4-BE49-F238E27FC236}">
                        <a16:creationId xmlns:a16="http://schemas.microsoft.com/office/drawing/2014/main" id="{B96C212A-0535-463E-9AA4-DBCB02EC43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778500" y="5324475"/>
                    <a:ext cx="236537" cy="201612"/>
                  </a:xfrm>
                  <a:custGeom>
                    <a:avLst/>
                    <a:gdLst>
                      <a:gd name="T0" fmla="*/ 86 w 96"/>
                      <a:gd name="T1" fmla="*/ 46 h 82"/>
                      <a:gd name="T2" fmla="*/ 85 w 96"/>
                      <a:gd name="T3" fmla="*/ 50 h 82"/>
                      <a:gd name="T4" fmla="*/ 96 w 96"/>
                      <a:gd name="T5" fmla="*/ 82 h 82"/>
                      <a:gd name="T6" fmla="*/ 0 w 96"/>
                      <a:gd name="T7" fmla="*/ 0 h 82"/>
                      <a:gd name="T8" fmla="*/ 86 w 96"/>
                      <a:gd name="T9" fmla="*/ 46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6" h="82">
                        <a:moveTo>
                          <a:pt x="86" y="46"/>
                        </a:moveTo>
                        <a:cubicBezTo>
                          <a:pt x="86" y="48"/>
                          <a:pt x="86" y="50"/>
                          <a:pt x="85" y="50"/>
                        </a:cubicBezTo>
                        <a:cubicBezTo>
                          <a:pt x="88" y="60"/>
                          <a:pt x="92" y="70"/>
                          <a:pt x="96" y="82"/>
                        </a:cubicBezTo>
                        <a:cubicBezTo>
                          <a:pt x="50" y="75"/>
                          <a:pt x="16" y="56"/>
                          <a:pt x="0" y="0"/>
                        </a:cubicBezTo>
                        <a:cubicBezTo>
                          <a:pt x="33" y="18"/>
                          <a:pt x="59" y="32"/>
                          <a:pt x="86" y="4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01" name="Freeform 64">
                    <a:extLst>
                      <a:ext uri="{FF2B5EF4-FFF2-40B4-BE49-F238E27FC236}">
                        <a16:creationId xmlns:a16="http://schemas.microsoft.com/office/drawing/2014/main" id="{9F09FEEC-82E8-4C0D-88E9-4974F1F1191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89050" y="5748338"/>
                    <a:ext cx="192087" cy="223837"/>
                  </a:xfrm>
                  <a:custGeom>
                    <a:avLst/>
                    <a:gdLst>
                      <a:gd name="T0" fmla="*/ 0 w 78"/>
                      <a:gd name="T1" fmla="*/ 89 h 90"/>
                      <a:gd name="T2" fmla="*/ 78 w 78"/>
                      <a:gd name="T3" fmla="*/ 0 h 90"/>
                      <a:gd name="T4" fmla="*/ 1 w 78"/>
                      <a:gd name="T5" fmla="*/ 88 h 90"/>
                      <a:gd name="T6" fmla="*/ 0 w 78"/>
                      <a:gd name="T7" fmla="*/ 89 h 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8" h="90">
                        <a:moveTo>
                          <a:pt x="0" y="89"/>
                        </a:moveTo>
                        <a:cubicBezTo>
                          <a:pt x="17" y="51"/>
                          <a:pt x="31" y="11"/>
                          <a:pt x="78" y="0"/>
                        </a:cubicBezTo>
                        <a:cubicBezTo>
                          <a:pt x="70" y="59"/>
                          <a:pt x="43" y="90"/>
                          <a:pt x="1" y="88"/>
                        </a:cubicBezTo>
                        <a:cubicBezTo>
                          <a:pt x="1" y="88"/>
                          <a:pt x="0" y="89"/>
                          <a:pt x="0" y="8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02" name="Freeform 65">
                    <a:extLst>
                      <a:ext uri="{FF2B5EF4-FFF2-40B4-BE49-F238E27FC236}">
                        <a16:creationId xmlns:a16="http://schemas.microsoft.com/office/drawing/2014/main" id="{46ED2CE4-4AE2-40F0-BE94-A3667F29DBE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78463" y="7720013"/>
                    <a:ext cx="282575" cy="174625"/>
                  </a:xfrm>
                  <a:custGeom>
                    <a:avLst/>
                    <a:gdLst>
                      <a:gd name="T0" fmla="*/ 0 w 114"/>
                      <a:gd name="T1" fmla="*/ 48 h 71"/>
                      <a:gd name="T2" fmla="*/ 19 w 114"/>
                      <a:gd name="T3" fmla="*/ 29 h 71"/>
                      <a:gd name="T4" fmla="*/ 114 w 114"/>
                      <a:gd name="T5" fmla="*/ 0 h 71"/>
                      <a:gd name="T6" fmla="*/ 0 w 114"/>
                      <a:gd name="T7" fmla="*/ 48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4" h="71">
                        <a:moveTo>
                          <a:pt x="0" y="48"/>
                        </a:moveTo>
                        <a:cubicBezTo>
                          <a:pt x="6" y="42"/>
                          <a:pt x="12" y="36"/>
                          <a:pt x="19" y="29"/>
                        </a:cubicBezTo>
                        <a:cubicBezTo>
                          <a:pt x="47" y="21"/>
                          <a:pt x="76" y="12"/>
                          <a:pt x="114" y="0"/>
                        </a:cubicBezTo>
                        <a:cubicBezTo>
                          <a:pt x="77" y="57"/>
                          <a:pt x="38" y="71"/>
                          <a:pt x="0" y="4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03" name="Freeform 66">
                    <a:extLst>
                      <a:ext uri="{FF2B5EF4-FFF2-40B4-BE49-F238E27FC236}">
                        <a16:creationId xmlns:a16="http://schemas.microsoft.com/office/drawing/2014/main" id="{BD38B418-613A-4914-A11B-3CDEA012288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46663" y="7835900"/>
                    <a:ext cx="192087" cy="227012"/>
                  </a:xfrm>
                  <a:custGeom>
                    <a:avLst/>
                    <a:gdLst>
                      <a:gd name="T0" fmla="*/ 12 w 78"/>
                      <a:gd name="T1" fmla="*/ 91 h 92"/>
                      <a:gd name="T2" fmla="*/ 1 w 78"/>
                      <a:gd name="T3" fmla="*/ 79 h 92"/>
                      <a:gd name="T4" fmla="*/ 78 w 78"/>
                      <a:gd name="T5" fmla="*/ 0 h 92"/>
                      <a:gd name="T6" fmla="*/ 11 w 78"/>
                      <a:gd name="T7" fmla="*/ 92 h 92"/>
                      <a:gd name="T8" fmla="*/ 12 w 78"/>
                      <a:gd name="T9" fmla="*/ 91 h 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8" h="92">
                        <a:moveTo>
                          <a:pt x="12" y="91"/>
                        </a:moveTo>
                        <a:cubicBezTo>
                          <a:pt x="8" y="87"/>
                          <a:pt x="0" y="82"/>
                          <a:pt x="1" y="79"/>
                        </a:cubicBezTo>
                        <a:cubicBezTo>
                          <a:pt x="12" y="40"/>
                          <a:pt x="33" y="8"/>
                          <a:pt x="78" y="0"/>
                        </a:cubicBezTo>
                        <a:cubicBezTo>
                          <a:pt x="75" y="45"/>
                          <a:pt x="45" y="70"/>
                          <a:pt x="11" y="92"/>
                        </a:cubicBezTo>
                        <a:cubicBezTo>
                          <a:pt x="11" y="92"/>
                          <a:pt x="12" y="91"/>
                          <a:pt x="12" y="9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04" name="Freeform 67">
                    <a:extLst>
                      <a:ext uri="{FF2B5EF4-FFF2-40B4-BE49-F238E27FC236}">
                        <a16:creationId xmlns:a16="http://schemas.microsoft.com/office/drawing/2014/main" id="{BD3C226C-FC94-4323-8BE8-150879D1D80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138863" y="5659438"/>
                    <a:ext cx="144462" cy="295275"/>
                  </a:xfrm>
                  <a:custGeom>
                    <a:avLst/>
                    <a:gdLst>
                      <a:gd name="T0" fmla="*/ 27 w 59"/>
                      <a:gd name="T1" fmla="*/ 119 h 119"/>
                      <a:gd name="T2" fmla="*/ 32 w 59"/>
                      <a:gd name="T3" fmla="*/ 0 h 119"/>
                      <a:gd name="T4" fmla="*/ 27 w 59"/>
                      <a:gd name="T5" fmla="*/ 119 h 1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9" h="119">
                        <a:moveTo>
                          <a:pt x="27" y="119"/>
                        </a:moveTo>
                        <a:cubicBezTo>
                          <a:pt x="0" y="78"/>
                          <a:pt x="7" y="39"/>
                          <a:pt x="32" y="0"/>
                        </a:cubicBezTo>
                        <a:cubicBezTo>
                          <a:pt x="59" y="42"/>
                          <a:pt x="54" y="81"/>
                          <a:pt x="27" y="11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05" name="Freeform 68">
                    <a:extLst>
                      <a:ext uri="{FF2B5EF4-FFF2-40B4-BE49-F238E27FC236}">
                        <a16:creationId xmlns:a16="http://schemas.microsoft.com/office/drawing/2014/main" id="{83B7E44F-4AE7-496B-8B95-D64D4E7AB14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89650" y="5422900"/>
                    <a:ext cx="115887" cy="293687"/>
                  </a:xfrm>
                  <a:custGeom>
                    <a:avLst/>
                    <a:gdLst>
                      <a:gd name="T0" fmla="*/ 11 w 47"/>
                      <a:gd name="T1" fmla="*/ 114 h 119"/>
                      <a:gd name="T2" fmla="*/ 0 w 47"/>
                      <a:gd name="T3" fmla="*/ 86 h 119"/>
                      <a:gd name="T4" fmla="*/ 0 w 47"/>
                      <a:gd name="T5" fmla="*/ 0 h 119"/>
                      <a:gd name="T6" fmla="*/ 24 w 47"/>
                      <a:gd name="T7" fmla="*/ 117 h 119"/>
                      <a:gd name="T8" fmla="*/ 11 w 47"/>
                      <a:gd name="T9" fmla="*/ 114 h 1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7" h="119">
                        <a:moveTo>
                          <a:pt x="11" y="114"/>
                        </a:moveTo>
                        <a:cubicBezTo>
                          <a:pt x="7" y="105"/>
                          <a:pt x="3" y="96"/>
                          <a:pt x="0" y="86"/>
                        </a:cubicBezTo>
                        <a:cubicBezTo>
                          <a:pt x="0" y="60"/>
                          <a:pt x="0" y="33"/>
                          <a:pt x="0" y="0"/>
                        </a:cubicBezTo>
                        <a:cubicBezTo>
                          <a:pt x="39" y="38"/>
                          <a:pt x="47" y="84"/>
                          <a:pt x="24" y="117"/>
                        </a:cubicBezTo>
                        <a:cubicBezTo>
                          <a:pt x="23" y="119"/>
                          <a:pt x="15" y="116"/>
                          <a:pt x="11" y="1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06" name="Freeform 69">
                    <a:extLst>
                      <a:ext uri="{FF2B5EF4-FFF2-40B4-BE49-F238E27FC236}">
                        <a16:creationId xmlns:a16="http://schemas.microsoft.com/office/drawing/2014/main" id="{3B3ACE17-FA20-42C6-A6F5-23E0E6B76E9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74763" y="5448300"/>
                    <a:ext cx="152400" cy="311150"/>
                  </a:xfrm>
                  <a:custGeom>
                    <a:avLst/>
                    <a:gdLst>
                      <a:gd name="T0" fmla="*/ 29 w 62"/>
                      <a:gd name="T1" fmla="*/ 125 h 126"/>
                      <a:gd name="T2" fmla="*/ 35 w 62"/>
                      <a:gd name="T3" fmla="*/ 0 h 126"/>
                      <a:gd name="T4" fmla="*/ 28 w 62"/>
                      <a:gd name="T5" fmla="*/ 126 h 126"/>
                      <a:gd name="T6" fmla="*/ 29 w 62"/>
                      <a:gd name="T7" fmla="*/ 125 h 1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2" h="126">
                        <a:moveTo>
                          <a:pt x="29" y="125"/>
                        </a:moveTo>
                        <a:cubicBezTo>
                          <a:pt x="3" y="82"/>
                          <a:pt x="0" y="41"/>
                          <a:pt x="35" y="0"/>
                        </a:cubicBezTo>
                        <a:cubicBezTo>
                          <a:pt x="62" y="44"/>
                          <a:pt x="44" y="85"/>
                          <a:pt x="28" y="126"/>
                        </a:cubicBezTo>
                        <a:cubicBezTo>
                          <a:pt x="28" y="126"/>
                          <a:pt x="29" y="125"/>
                          <a:pt x="29" y="12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07" name="Freeform 70">
                    <a:extLst>
                      <a:ext uri="{FF2B5EF4-FFF2-40B4-BE49-F238E27FC236}">
                        <a16:creationId xmlns:a16="http://schemas.microsoft.com/office/drawing/2014/main" id="{467519B1-086D-46C0-B2ED-F26A8C98FDB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28763" y="5024438"/>
                    <a:ext cx="117475" cy="287337"/>
                  </a:xfrm>
                  <a:custGeom>
                    <a:avLst/>
                    <a:gdLst>
                      <a:gd name="T0" fmla="*/ 48 w 48"/>
                      <a:gd name="T1" fmla="*/ 78 h 116"/>
                      <a:gd name="T2" fmla="*/ 17 w 48"/>
                      <a:gd name="T3" fmla="*/ 116 h 116"/>
                      <a:gd name="T4" fmla="*/ 16 w 48"/>
                      <a:gd name="T5" fmla="*/ 38 h 116"/>
                      <a:gd name="T6" fmla="*/ 48 w 48"/>
                      <a:gd name="T7" fmla="*/ 0 h 116"/>
                      <a:gd name="T8" fmla="*/ 48 w 48"/>
                      <a:gd name="T9" fmla="*/ 78 h 1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8" h="116">
                        <a:moveTo>
                          <a:pt x="48" y="78"/>
                        </a:moveTo>
                        <a:cubicBezTo>
                          <a:pt x="37" y="91"/>
                          <a:pt x="27" y="103"/>
                          <a:pt x="17" y="116"/>
                        </a:cubicBezTo>
                        <a:cubicBezTo>
                          <a:pt x="1" y="98"/>
                          <a:pt x="0" y="60"/>
                          <a:pt x="16" y="38"/>
                        </a:cubicBezTo>
                        <a:cubicBezTo>
                          <a:pt x="23" y="27"/>
                          <a:pt x="32" y="18"/>
                          <a:pt x="48" y="0"/>
                        </a:cubicBezTo>
                        <a:cubicBezTo>
                          <a:pt x="48" y="32"/>
                          <a:pt x="48" y="55"/>
                          <a:pt x="48" y="7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08" name="Freeform 71">
                    <a:extLst>
                      <a:ext uri="{FF2B5EF4-FFF2-40B4-BE49-F238E27FC236}">
                        <a16:creationId xmlns:a16="http://schemas.microsoft.com/office/drawing/2014/main" id="{99A320B5-C166-442D-9AE2-6E513A55AF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46188" y="5961063"/>
                    <a:ext cx="180975" cy="255587"/>
                  </a:xfrm>
                  <a:custGeom>
                    <a:avLst/>
                    <a:gdLst>
                      <a:gd name="T0" fmla="*/ 0 w 73"/>
                      <a:gd name="T1" fmla="*/ 103 h 103"/>
                      <a:gd name="T2" fmla="*/ 73 w 73"/>
                      <a:gd name="T3" fmla="*/ 0 h 103"/>
                      <a:gd name="T4" fmla="*/ 0 w 73"/>
                      <a:gd name="T5" fmla="*/ 102 h 103"/>
                      <a:gd name="T6" fmla="*/ 0 w 73"/>
                      <a:gd name="T7" fmla="*/ 103 h 1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3" h="103">
                        <a:moveTo>
                          <a:pt x="0" y="103"/>
                        </a:moveTo>
                        <a:cubicBezTo>
                          <a:pt x="15" y="62"/>
                          <a:pt x="23" y="17"/>
                          <a:pt x="73" y="0"/>
                        </a:cubicBezTo>
                        <a:cubicBezTo>
                          <a:pt x="71" y="51"/>
                          <a:pt x="52" y="88"/>
                          <a:pt x="0" y="102"/>
                        </a:cubicBezTo>
                        <a:cubicBezTo>
                          <a:pt x="0" y="102"/>
                          <a:pt x="0" y="103"/>
                          <a:pt x="0" y="10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09" name="Freeform 72">
                    <a:extLst>
                      <a:ext uri="{FF2B5EF4-FFF2-40B4-BE49-F238E27FC236}">
                        <a16:creationId xmlns:a16="http://schemas.microsoft.com/office/drawing/2014/main" id="{8C0012B3-5708-420C-984A-714EE57F777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03338" y="7138988"/>
                    <a:ext cx="207962" cy="196850"/>
                  </a:xfrm>
                  <a:custGeom>
                    <a:avLst/>
                    <a:gdLst>
                      <a:gd name="T0" fmla="*/ 0 w 84"/>
                      <a:gd name="T1" fmla="*/ 0 h 80"/>
                      <a:gd name="T2" fmla="*/ 84 w 84"/>
                      <a:gd name="T3" fmla="*/ 80 h 80"/>
                      <a:gd name="T4" fmla="*/ 0 w 84"/>
                      <a:gd name="T5" fmla="*/ 0 h 8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84" h="80">
                        <a:moveTo>
                          <a:pt x="0" y="0"/>
                        </a:moveTo>
                        <a:cubicBezTo>
                          <a:pt x="43" y="13"/>
                          <a:pt x="78" y="30"/>
                          <a:pt x="84" y="80"/>
                        </a:cubicBezTo>
                        <a:cubicBezTo>
                          <a:pt x="36" y="74"/>
                          <a:pt x="12" y="46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10" name="Freeform 73">
                    <a:extLst>
                      <a:ext uri="{FF2B5EF4-FFF2-40B4-BE49-F238E27FC236}">
                        <a16:creationId xmlns:a16="http://schemas.microsoft.com/office/drawing/2014/main" id="{DC541539-9850-45A1-BA2A-83D85F14CB8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72175" y="6794500"/>
                    <a:ext cx="128587" cy="311150"/>
                  </a:xfrm>
                  <a:custGeom>
                    <a:avLst/>
                    <a:gdLst>
                      <a:gd name="T0" fmla="*/ 52 w 52"/>
                      <a:gd name="T1" fmla="*/ 89 h 126"/>
                      <a:gd name="T2" fmla="*/ 30 w 52"/>
                      <a:gd name="T3" fmla="*/ 126 h 126"/>
                      <a:gd name="T4" fmla="*/ 34 w 52"/>
                      <a:gd name="T5" fmla="*/ 0 h 126"/>
                      <a:gd name="T6" fmla="*/ 51 w 52"/>
                      <a:gd name="T7" fmla="*/ 90 h 126"/>
                      <a:gd name="T8" fmla="*/ 52 w 52"/>
                      <a:gd name="T9" fmla="*/ 89 h 1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2" h="126">
                        <a:moveTo>
                          <a:pt x="52" y="89"/>
                        </a:moveTo>
                        <a:cubicBezTo>
                          <a:pt x="45" y="101"/>
                          <a:pt x="38" y="113"/>
                          <a:pt x="30" y="126"/>
                        </a:cubicBezTo>
                        <a:cubicBezTo>
                          <a:pt x="4" y="87"/>
                          <a:pt x="0" y="48"/>
                          <a:pt x="34" y="0"/>
                        </a:cubicBezTo>
                        <a:cubicBezTo>
                          <a:pt x="40" y="36"/>
                          <a:pt x="46" y="63"/>
                          <a:pt x="51" y="90"/>
                        </a:cubicBezTo>
                        <a:cubicBezTo>
                          <a:pt x="51" y="90"/>
                          <a:pt x="52" y="89"/>
                          <a:pt x="52" y="8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11" name="Freeform 74">
                    <a:extLst>
                      <a:ext uri="{FF2B5EF4-FFF2-40B4-BE49-F238E27FC236}">
                        <a16:creationId xmlns:a16="http://schemas.microsoft.com/office/drawing/2014/main" id="{B1E23280-A8F8-402C-9F7A-54D145A87B6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46788" y="5945188"/>
                    <a:ext cx="163512" cy="249237"/>
                  </a:xfrm>
                  <a:custGeom>
                    <a:avLst/>
                    <a:gdLst>
                      <a:gd name="T0" fmla="*/ 4 w 66"/>
                      <a:gd name="T1" fmla="*/ 0 h 101"/>
                      <a:gd name="T2" fmla="*/ 66 w 66"/>
                      <a:gd name="T3" fmla="*/ 101 h 101"/>
                      <a:gd name="T4" fmla="*/ 4 w 66"/>
                      <a:gd name="T5" fmla="*/ 0 h 1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6" h="101">
                        <a:moveTo>
                          <a:pt x="4" y="0"/>
                        </a:moveTo>
                        <a:cubicBezTo>
                          <a:pt x="60" y="40"/>
                          <a:pt x="60" y="40"/>
                          <a:pt x="66" y="101"/>
                        </a:cubicBezTo>
                        <a:cubicBezTo>
                          <a:pt x="25" y="80"/>
                          <a:pt x="0" y="51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12" name="Freeform 75">
                    <a:extLst>
                      <a:ext uri="{FF2B5EF4-FFF2-40B4-BE49-F238E27FC236}">
                        <a16:creationId xmlns:a16="http://schemas.microsoft.com/office/drawing/2014/main" id="{A0857E65-3486-407E-8B90-A6DC38902F2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735138" y="7402513"/>
                    <a:ext cx="141287" cy="284162"/>
                  </a:xfrm>
                  <a:custGeom>
                    <a:avLst/>
                    <a:gdLst>
                      <a:gd name="T0" fmla="*/ 35 w 57"/>
                      <a:gd name="T1" fmla="*/ 115 h 115"/>
                      <a:gd name="T2" fmla="*/ 4 w 57"/>
                      <a:gd name="T3" fmla="*/ 77 h 115"/>
                      <a:gd name="T4" fmla="*/ 0 w 57"/>
                      <a:gd name="T5" fmla="*/ 0 h 115"/>
                      <a:gd name="T6" fmla="*/ 35 w 57"/>
                      <a:gd name="T7" fmla="*/ 115 h 1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7" h="115">
                        <a:moveTo>
                          <a:pt x="35" y="115"/>
                        </a:moveTo>
                        <a:cubicBezTo>
                          <a:pt x="25" y="102"/>
                          <a:pt x="15" y="90"/>
                          <a:pt x="4" y="77"/>
                        </a:cubicBezTo>
                        <a:cubicBezTo>
                          <a:pt x="3" y="53"/>
                          <a:pt x="2" y="28"/>
                          <a:pt x="0" y="0"/>
                        </a:cubicBezTo>
                        <a:cubicBezTo>
                          <a:pt x="49" y="42"/>
                          <a:pt x="57" y="73"/>
                          <a:pt x="35" y="1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13" name="Freeform 76">
                    <a:extLst>
                      <a:ext uri="{FF2B5EF4-FFF2-40B4-BE49-F238E27FC236}">
                        <a16:creationId xmlns:a16="http://schemas.microsoft.com/office/drawing/2014/main" id="{2BABB2B1-C821-41EB-8D90-A16C7D4D442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20775" y="6164263"/>
                    <a:ext cx="160337" cy="274637"/>
                  </a:xfrm>
                  <a:custGeom>
                    <a:avLst/>
                    <a:gdLst>
                      <a:gd name="T0" fmla="*/ 45 w 65"/>
                      <a:gd name="T1" fmla="*/ 111 h 111"/>
                      <a:gd name="T2" fmla="*/ 10 w 65"/>
                      <a:gd name="T3" fmla="*/ 0 h 111"/>
                      <a:gd name="T4" fmla="*/ 45 w 65"/>
                      <a:gd name="T5" fmla="*/ 111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5" h="111">
                        <a:moveTo>
                          <a:pt x="45" y="111"/>
                        </a:moveTo>
                        <a:cubicBezTo>
                          <a:pt x="9" y="82"/>
                          <a:pt x="0" y="46"/>
                          <a:pt x="10" y="0"/>
                        </a:cubicBezTo>
                        <a:cubicBezTo>
                          <a:pt x="44" y="31"/>
                          <a:pt x="65" y="64"/>
                          <a:pt x="45" y="1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14" name="Freeform 77">
                    <a:extLst>
                      <a:ext uri="{FF2B5EF4-FFF2-40B4-BE49-F238E27FC236}">
                        <a16:creationId xmlns:a16="http://schemas.microsoft.com/office/drawing/2014/main" id="{014819B7-BA31-488A-BE47-11677745676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81713" y="6162675"/>
                    <a:ext cx="160337" cy="261937"/>
                  </a:xfrm>
                  <a:custGeom>
                    <a:avLst/>
                    <a:gdLst>
                      <a:gd name="T0" fmla="*/ 51 w 65"/>
                      <a:gd name="T1" fmla="*/ 106 h 106"/>
                      <a:gd name="T2" fmla="*/ 7 w 65"/>
                      <a:gd name="T3" fmla="*/ 0 h 106"/>
                      <a:gd name="T4" fmla="*/ 51 w 65"/>
                      <a:gd name="T5" fmla="*/ 106 h 1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5" h="106">
                        <a:moveTo>
                          <a:pt x="51" y="106"/>
                        </a:moveTo>
                        <a:cubicBezTo>
                          <a:pt x="4" y="68"/>
                          <a:pt x="0" y="60"/>
                          <a:pt x="7" y="0"/>
                        </a:cubicBezTo>
                        <a:cubicBezTo>
                          <a:pt x="41" y="28"/>
                          <a:pt x="65" y="58"/>
                          <a:pt x="51" y="10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15" name="Freeform 78">
                    <a:extLst>
                      <a:ext uri="{FF2B5EF4-FFF2-40B4-BE49-F238E27FC236}">
                        <a16:creationId xmlns:a16="http://schemas.microsoft.com/office/drawing/2014/main" id="{D12A5EA7-33E1-484D-9BD8-4EC7ABA9F8B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87475" y="6811963"/>
                    <a:ext cx="128587" cy="311150"/>
                  </a:xfrm>
                  <a:custGeom>
                    <a:avLst/>
                    <a:gdLst>
                      <a:gd name="T0" fmla="*/ 1 w 52"/>
                      <a:gd name="T1" fmla="*/ 91 h 126"/>
                      <a:gd name="T2" fmla="*/ 16 w 52"/>
                      <a:gd name="T3" fmla="*/ 0 h 126"/>
                      <a:gd name="T4" fmla="*/ 23 w 52"/>
                      <a:gd name="T5" fmla="*/ 126 h 126"/>
                      <a:gd name="T6" fmla="*/ 0 w 52"/>
                      <a:gd name="T7" fmla="*/ 90 h 126"/>
                      <a:gd name="T8" fmla="*/ 1 w 52"/>
                      <a:gd name="T9" fmla="*/ 91 h 1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2" h="126">
                        <a:moveTo>
                          <a:pt x="1" y="91"/>
                        </a:moveTo>
                        <a:cubicBezTo>
                          <a:pt x="5" y="63"/>
                          <a:pt x="10" y="35"/>
                          <a:pt x="16" y="0"/>
                        </a:cubicBezTo>
                        <a:cubicBezTo>
                          <a:pt x="52" y="47"/>
                          <a:pt x="45" y="86"/>
                          <a:pt x="23" y="126"/>
                        </a:cubicBezTo>
                        <a:cubicBezTo>
                          <a:pt x="15" y="113"/>
                          <a:pt x="7" y="101"/>
                          <a:pt x="0" y="90"/>
                        </a:cubicBezTo>
                        <a:cubicBezTo>
                          <a:pt x="0" y="89"/>
                          <a:pt x="1" y="91"/>
                          <a:pt x="1" y="9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16" name="Freeform 79">
                    <a:extLst>
                      <a:ext uri="{FF2B5EF4-FFF2-40B4-BE49-F238E27FC236}">
                        <a16:creationId xmlns:a16="http://schemas.microsoft.com/office/drawing/2014/main" id="{E23616B3-A4E1-44A1-8791-2A78E99AF86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63675" y="7034213"/>
                    <a:ext cx="141287" cy="292100"/>
                  </a:xfrm>
                  <a:custGeom>
                    <a:avLst/>
                    <a:gdLst>
                      <a:gd name="T0" fmla="*/ 22 w 57"/>
                      <a:gd name="T1" fmla="*/ 0 h 118"/>
                      <a:gd name="T2" fmla="*/ 36 w 57"/>
                      <a:gd name="T3" fmla="*/ 118 h 118"/>
                      <a:gd name="T4" fmla="*/ 22 w 57"/>
                      <a:gd name="T5" fmla="*/ 0 h 1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7" h="118">
                        <a:moveTo>
                          <a:pt x="22" y="0"/>
                        </a:moveTo>
                        <a:cubicBezTo>
                          <a:pt x="57" y="37"/>
                          <a:pt x="54" y="76"/>
                          <a:pt x="36" y="118"/>
                        </a:cubicBezTo>
                        <a:cubicBezTo>
                          <a:pt x="0" y="82"/>
                          <a:pt x="6" y="43"/>
                          <a:pt x="2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17" name="Freeform 80">
                    <a:extLst>
                      <a:ext uri="{FF2B5EF4-FFF2-40B4-BE49-F238E27FC236}">
                        <a16:creationId xmlns:a16="http://schemas.microsoft.com/office/drawing/2014/main" id="{565FD529-EE7F-4980-B8A0-5CBAA92CBBA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92813" y="5719763"/>
                    <a:ext cx="200025" cy="219075"/>
                  </a:xfrm>
                  <a:custGeom>
                    <a:avLst/>
                    <a:gdLst>
                      <a:gd name="T0" fmla="*/ 11 w 81"/>
                      <a:gd name="T1" fmla="*/ 0 h 89"/>
                      <a:gd name="T2" fmla="*/ 81 w 81"/>
                      <a:gd name="T3" fmla="*/ 89 h 89"/>
                      <a:gd name="T4" fmla="*/ 0 w 81"/>
                      <a:gd name="T5" fmla="*/ 7 h 89"/>
                      <a:gd name="T6" fmla="*/ 11 w 81"/>
                      <a:gd name="T7" fmla="*/ 0 h 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1" h="89">
                        <a:moveTo>
                          <a:pt x="11" y="0"/>
                        </a:moveTo>
                        <a:cubicBezTo>
                          <a:pt x="35" y="29"/>
                          <a:pt x="58" y="59"/>
                          <a:pt x="81" y="89"/>
                        </a:cubicBezTo>
                        <a:cubicBezTo>
                          <a:pt x="20" y="78"/>
                          <a:pt x="11" y="68"/>
                          <a:pt x="0" y="7"/>
                        </a:cubicBezTo>
                        <a:cubicBezTo>
                          <a:pt x="4" y="5"/>
                          <a:pt x="8" y="2"/>
                          <a:pt x="1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18" name="Freeform 81">
                    <a:extLst>
                      <a:ext uri="{FF2B5EF4-FFF2-40B4-BE49-F238E27FC236}">
                        <a16:creationId xmlns:a16="http://schemas.microsoft.com/office/drawing/2014/main" id="{BD5DF74C-B801-4D1B-8EBD-6AF2294F13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11251" y="6416675"/>
                    <a:ext cx="168275" cy="265112"/>
                  </a:xfrm>
                  <a:custGeom>
                    <a:avLst/>
                    <a:gdLst>
                      <a:gd name="T0" fmla="*/ 14 w 68"/>
                      <a:gd name="T1" fmla="*/ 0 h 107"/>
                      <a:gd name="T2" fmla="*/ 58 w 68"/>
                      <a:gd name="T3" fmla="*/ 107 h 107"/>
                      <a:gd name="T4" fmla="*/ 14 w 68"/>
                      <a:gd name="T5" fmla="*/ 0 h 1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8" h="107">
                        <a:moveTo>
                          <a:pt x="14" y="0"/>
                        </a:moveTo>
                        <a:cubicBezTo>
                          <a:pt x="53" y="26"/>
                          <a:pt x="68" y="60"/>
                          <a:pt x="58" y="107"/>
                        </a:cubicBezTo>
                        <a:cubicBezTo>
                          <a:pt x="25" y="79"/>
                          <a:pt x="0" y="50"/>
                          <a:pt x="1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  <p:sp>
                <p:nvSpPr>
                  <p:cNvPr id="119" name="Freeform 82">
                    <a:extLst>
                      <a:ext uri="{FF2B5EF4-FFF2-40B4-BE49-F238E27FC236}">
                        <a16:creationId xmlns:a16="http://schemas.microsoft.com/office/drawing/2014/main" id="{06E6068D-E115-441C-81CD-EF9407651F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072188" y="6402388"/>
                    <a:ext cx="139700" cy="261937"/>
                  </a:xfrm>
                  <a:custGeom>
                    <a:avLst/>
                    <a:gdLst>
                      <a:gd name="T0" fmla="*/ 34 w 57"/>
                      <a:gd name="T1" fmla="*/ 106 h 106"/>
                      <a:gd name="T2" fmla="*/ 0 w 57"/>
                      <a:gd name="T3" fmla="*/ 0 h 106"/>
                      <a:gd name="T4" fmla="*/ 47 w 57"/>
                      <a:gd name="T5" fmla="*/ 101 h 106"/>
                      <a:gd name="T6" fmla="*/ 34 w 57"/>
                      <a:gd name="T7" fmla="*/ 106 h 1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7" h="106">
                        <a:moveTo>
                          <a:pt x="34" y="106"/>
                        </a:moveTo>
                        <a:cubicBezTo>
                          <a:pt x="23" y="70"/>
                          <a:pt x="11" y="35"/>
                          <a:pt x="0" y="0"/>
                        </a:cubicBezTo>
                        <a:cubicBezTo>
                          <a:pt x="52" y="26"/>
                          <a:pt x="57" y="42"/>
                          <a:pt x="47" y="101"/>
                        </a:cubicBezTo>
                        <a:cubicBezTo>
                          <a:pt x="43" y="103"/>
                          <a:pt x="38" y="104"/>
                          <a:pt x="34" y="10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>
                      <a:solidFill>
                        <a:srgbClr val="31C7FC"/>
                      </a:solidFill>
                    </a:endParaRPr>
                  </a:p>
                </p:txBody>
              </p:sp>
            </p:grpSp>
            <p:sp>
              <p:nvSpPr>
                <p:cNvPr id="45" name="星形: 五角 44">
                  <a:extLst>
                    <a:ext uri="{FF2B5EF4-FFF2-40B4-BE49-F238E27FC236}">
                      <a16:creationId xmlns:a16="http://schemas.microsoft.com/office/drawing/2014/main" id="{5805693A-AA2B-4C01-AD80-5851F4E1AFE9}"/>
                    </a:ext>
                  </a:extLst>
                </p:cNvPr>
                <p:cNvSpPr/>
                <p:nvPr/>
              </p:nvSpPr>
              <p:spPr>
                <a:xfrm>
                  <a:off x="-2034461" y="6202819"/>
                  <a:ext cx="138394" cy="138394"/>
                </a:xfrm>
                <a:prstGeom prst="star5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31C7FC"/>
                    </a:solidFill>
                  </a:endParaRPr>
                </a:p>
              </p:txBody>
            </p:sp>
          </p:grpSp>
          <p:grpSp>
            <p:nvGrpSpPr>
              <p:cNvPr id="669" name="1829a08b-aeee-47b5-beeb-491fedc24b4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  <a:extLst>
                  <a:ext uri="{FF2B5EF4-FFF2-40B4-BE49-F238E27FC236}">
                    <a16:creationId xmlns:a16="http://schemas.microsoft.com/office/drawing/2014/main" id="{73CF8939-17B6-4E88-93F0-C63271B7FA7C}"/>
                  </a:ext>
                </a:extLst>
              </p:cNvPr>
              <p:cNvGrpSpPr>
                <a:grpSpLocks noChangeAspect="1"/>
              </p:cNvGrpSpPr>
              <p:nvPr>
                <p:custDataLst>
                  <p:tags r:id="rId1"/>
                </p:custDataLst>
              </p:nvPr>
            </p:nvGrpSpPr>
            <p:grpSpPr>
              <a:xfrm>
                <a:off x="4635480" y="4582523"/>
                <a:ext cx="607080" cy="198240"/>
                <a:chOff x="3198813" y="2493963"/>
                <a:chExt cx="5770563" cy="1884362"/>
              </a:xfrm>
              <a:solidFill>
                <a:srgbClr val="31C7FC"/>
              </a:solidFill>
            </p:grpSpPr>
            <p:sp>
              <p:nvSpPr>
                <p:cNvPr id="670" name="ïşḷíďê">
                  <a:extLst>
                    <a:ext uri="{FF2B5EF4-FFF2-40B4-BE49-F238E27FC236}">
                      <a16:creationId xmlns:a16="http://schemas.microsoft.com/office/drawing/2014/main" id="{5FC5881A-07EB-47C7-86B6-861AA088E7B7}"/>
                    </a:ext>
                  </a:extLst>
                </p:cNvPr>
                <p:cNvSpPr/>
                <p:nvPr/>
              </p:nvSpPr>
              <p:spPr bwMode="auto">
                <a:xfrm>
                  <a:off x="5230813" y="2519363"/>
                  <a:ext cx="762000" cy="1833562"/>
                </a:xfrm>
                <a:custGeom>
                  <a:avLst/>
                  <a:gdLst>
                    <a:gd name="T0" fmla="*/ 297 w 480"/>
                    <a:gd name="T1" fmla="*/ 1155 h 1155"/>
                    <a:gd name="T2" fmla="*/ 0 w 480"/>
                    <a:gd name="T3" fmla="*/ 1155 h 1155"/>
                    <a:gd name="T4" fmla="*/ 183 w 480"/>
                    <a:gd name="T5" fmla="*/ 0 h 1155"/>
                    <a:gd name="T6" fmla="*/ 480 w 480"/>
                    <a:gd name="T7" fmla="*/ 0 h 1155"/>
                    <a:gd name="T8" fmla="*/ 297 w 480"/>
                    <a:gd name="T9" fmla="*/ 1155 h 1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0" h="1155">
                      <a:moveTo>
                        <a:pt x="297" y="1155"/>
                      </a:moveTo>
                      <a:lnTo>
                        <a:pt x="0" y="1155"/>
                      </a:lnTo>
                      <a:lnTo>
                        <a:pt x="183" y="0"/>
                      </a:lnTo>
                      <a:lnTo>
                        <a:pt x="480" y="0"/>
                      </a:lnTo>
                      <a:lnTo>
                        <a:pt x="297" y="115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solidFill>
                      <a:srgbClr val="31C7FC"/>
                    </a:solidFill>
                  </a:endParaRPr>
                </a:p>
              </p:txBody>
            </p:sp>
            <p:sp>
              <p:nvSpPr>
                <p:cNvPr id="671" name="íṣļíḋé">
                  <a:extLst>
                    <a:ext uri="{FF2B5EF4-FFF2-40B4-BE49-F238E27FC236}">
                      <a16:creationId xmlns:a16="http://schemas.microsoft.com/office/drawing/2014/main" id="{316DBCB7-49AD-4CA0-8313-526C9E8413CA}"/>
                    </a:ext>
                  </a:extLst>
                </p:cNvPr>
                <p:cNvSpPr/>
                <p:nvPr/>
              </p:nvSpPr>
              <p:spPr bwMode="auto">
                <a:xfrm>
                  <a:off x="3198813" y="2519363"/>
                  <a:ext cx="2141538" cy="1833562"/>
                </a:xfrm>
                <a:custGeom>
                  <a:avLst/>
                  <a:gdLst>
                    <a:gd name="T0" fmla="*/ 135 w 177"/>
                    <a:gd name="T1" fmla="*/ 0 h 150"/>
                    <a:gd name="T2" fmla="*/ 98 w 177"/>
                    <a:gd name="T3" fmla="*/ 103 h 150"/>
                    <a:gd name="T4" fmla="*/ 94 w 177"/>
                    <a:gd name="T5" fmla="*/ 81 h 150"/>
                    <a:gd name="T6" fmla="*/ 94 w 177"/>
                    <a:gd name="T7" fmla="*/ 81 h 150"/>
                    <a:gd name="T8" fmla="*/ 80 w 177"/>
                    <a:gd name="T9" fmla="*/ 14 h 150"/>
                    <a:gd name="T10" fmla="*/ 62 w 177"/>
                    <a:gd name="T11" fmla="*/ 0 h 150"/>
                    <a:gd name="T12" fmla="*/ 1 w 177"/>
                    <a:gd name="T13" fmla="*/ 0 h 150"/>
                    <a:gd name="T14" fmla="*/ 0 w 177"/>
                    <a:gd name="T15" fmla="*/ 3 h 150"/>
                    <a:gd name="T16" fmla="*/ 41 w 177"/>
                    <a:gd name="T17" fmla="*/ 20 h 150"/>
                    <a:gd name="T18" fmla="*/ 74 w 177"/>
                    <a:gd name="T19" fmla="*/ 150 h 150"/>
                    <a:gd name="T20" fmla="*/ 115 w 177"/>
                    <a:gd name="T21" fmla="*/ 150 h 150"/>
                    <a:gd name="T22" fmla="*/ 177 w 177"/>
                    <a:gd name="T23" fmla="*/ 0 h 150"/>
                    <a:gd name="T24" fmla="*/ 135 w 177"/>
                    <a:gd name="T25" fmla="*/ 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77" h="150">
                      <a:moveTo>
                        <a:pt x="135" y="0"/>
                      </a:moveTo>
                      <a:cubicBezTo>
                        <a:pt x="98" y="103"/>
                        <a:pt x="98" y="103"/>
                        <a:pt x="98" y="103"/>
                      </a:cubicBezTo>
                      <a:cubicBezTo>
                        <a:pt x="94" y="81"/>
                        <a:pt x="94" y="81"/>
                        <a:pt x="94" y="81"/>
                      </a:cubicBezTo>
                      <a:cubicBezTo>
                        <a:pt x="94" y="81"/>
                        <a:pt x="94" y="81"/>
                        <a:pt x="94" y="81"/>
                      </a:cubicBezTo>
                      <a:cubicBezTo>
                        <a:pt x="80" y="14"/>
                        <a:pt x="80" y="14"/>
                        <a:pt x="80" y="14"/>
                      </a:cubicBezTo>
                      <a:cubicBezTo>
                        <a:pt x="80" y="14"/>
                        <a:pt x="79" y="0"/>
                        <a:pt x="62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19" y="7"/>
                        <a:pt x="41" y="20"/>
                      </a:cubicBezTo>
                      <a:cubicBezTo>
                        <a:pt x="74" y="150"/>
                        <a:pt x="74" y="150"/>
                        <a:pt x="74" y="150"/>
                      </a:cubicBezTo>
                      <a:cubicBezTo>
                        <a:pt x="115" y="150"/>
                        <a:pt x="115" y="150"/>
                        <a:pt x="115" y="150"/>
                      </a:cubicBezTo>
                      <a:cubicBezTo>
                        <a:pt x="177" y="0"/>
                        <a:pt x="177" y="0"/>
                        <a:pt x="177" y="0"/>
                      </a:cubicBezTo>
                      <a:lnTo>
                        <a:pt x="135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solidFill>
                      <a:srgbClr val="31C7FC"/>
                    </a:solidFill>
                  </a:endParaRPr>
                </a:p>
              </p:txBody>
            </p:sp>
            <p:sp>
              <p:nvSpPr>
                <p:cNvPr id="672" name="iśḷíḍe">
                  <a:extLst>
                    <a:ext uri="{FF2B5EF4-FFF2-40B4-BE49-F238E27FC236}">
                      <a16:creationId xmlns:a16="http://schemas.microsoft.com/office/drawing/2014/main" id="{FDCCE249-1923-469E-A11F-3624D299A434}"/>
                    </a:ext>
                  </a:extLst>
                </p:cNvPr>
                <p:cNvSpPr/>
                <p:nvPr/>
              </p:nvSpPr>
              <p:spPr bwMode="auto">
                <a:xfrm>
                  <a:off x="7299326" y="2519363"/>
                  <a:ext cx="1670050" cy="1833562"/>
                </a:xfrm>
                <a:custGeom>
                  <a:avLst/>
                  <a:gdLst>
                    <a:gd name="T0" fmla="*/ 102 w 138"/>
                    <a:gd name="T1" fmla="*/ 150 h 150"/>
                    <a:gd name="T2" fmla="*/ 138 w 138"/>
                    <a:gd name="T3" fmla="*/ 150 h 150"/>
                    <a:gd name="T4" fmla="*/ 107 w 138"/>
                    <a:gd name="T5" fmla="*/ 0 h 150"/>
                    <a:gd name="T6" fmla="*/ 76 w 138"/>
                    <a:gd name="T7" fmla="*/ 0 h 150"/>
                    <a:gd name="T8" fmla="*/ 58 w 138"/>
                    <a:gd name="T9" fmla="*/ 11 h 150"/>
                    <a:gd name="T10" fmla="*/ 0 w 138"/>
                    <a:gd name="T11" fmla="*/ 150 h 150"/>
                    <a:gd name="T12" fmla="*/ 40 w 138"/>
                    <a:gd name="T13" fmla="*/ 150 h 150"/>
                    <a:gd name="T14" fmla="*/ 48 w 138"/>
                    <a:gd name="T15" fmla="*/ 128 h 150"/>
                    <a:gd name="T16" fmla="*/ 98 w 138"/>
                    <a:gd name="T17" fmla="*/ 128 h 150"/>
                    <a:gd name="T18" fmla="*/ 102 w 138"/>
                    <a:gd name="T19" fmla="*/ 150 h 150"/>
                    <a:gd name="T20" fmla="*/ 59 w 138"/>
                    <a:gd name="T21" fmla="*/ 97 h 150"/>
                    <a:gd name="T22" fmla="*/ 80 w 138"/>
                    <a:gd name="T23" fmla="*/ 41 h 150"/>
                    <a:gd name="T24" fmla="*/ 91 w 138"/>
                    <a:gd name="T25" fmla="*/ 97 h 150"/>
                    <a:gd name="T26" fmla="*/ 59 w 138"/>
                    <a:gd name="T27" fmla="*/ 97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8" h="150">
                      <a:moveTo>
                        <a:pt x="102" y="150"/>
                      </a:moveTo>
                      <a:cubicBezTo>
                        <a:pt x="138" y="150"/>
                        <a:pt x="138" y="150"/>
                        <a:pt x="138" y="150"/>
                      </a:cubicBezTo>
                      <a:cubicBezTo>
                        <a:pt x="107" y="0"/>
                        <a:pt x="107" y="0"/>
                        <a:pt x="107" y="0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61" y="0"/>
                        <a:pt x="58" y="11"/>
                        <a:pt x="58" y="11"/>
                      </a:cubicBezTo>
                      <a:cubicBezTo>
                        <a:pt x="0" y="150"/>
                        <a:pt x="0" y="150"/>
                        <a:pt x="0" y="150"/>
                      </a:cubicBezTo>
                      <a:cubicBezTo>
                        <a:pt x="40" y="150"/>
                        <a:pt x="40" y="150"/>
                        <a:pt x="40" y="150"/>
                      </a:cubicBezTo>
                      <a:cubicBezTo>
                        <a:pt x="48" y="128"/>
                        <a:pt x="48" y="128"/>
                        <a:pt x="48" y="128"/>
                      </a:cubicBezTo>
                      <a:cubicBezTo>
                        <a:pt x="98" y="128"/>
                        <a:pt x="98" y="128"/>
                        <a:pt x="98" y="128"/>
                      </a:cubicBezTo>
                      <a:lnTo>
                        <a:pt x="102" y="150"/>
                      </a:lnTo>
                      <a:close/>
                      <a:moveTo>
                        <a:pt x="59" y="97"/>
                      </a:moveTo>
                      <a:cubicBezTo>
                        <a:pt x="80" y="41"/>
                        <a:pt x="80" y="41"/>
                        <a:pt x="80" y="41"/>
                      </a:cubicBezTo>
                      <a:cubicBezTo>
                        <a:pt x="91" y="97"/>
                        <a:pt x="91" y="97"/>
                        <a:pt x="91" y="97"/>
                      </a:cubicBezTo>
                      <a:lnTo>
                        <a:pt x="59" y="9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solidFill>
                      <a:srgbClr val="31C7FC"/>
                    </a:solidFill>
                  </a:endParaRPr>
                </a:p>
              </p:txBody>
            </p:sp>
            <p:sp>
              <p:nvSpPr>
                <p:cNvPr id="673" name="íšļïḓê">
                  <a:extLst>
                    <a:ext uri="{FF2B5EF4-FFF2-40B4-BE49-F238E27FC236}">
                      <a16:creationId xmlns:a16="http://schemas.microsoft.com/office/drawing/2014/main" id="{4F2C0158-CD4D-4561-BA4D-6E5CE2ACAC25}"/>
                    </a:ext>
                  </a:extLst>
                </p:cNvPr>
                <p:cNvSpPr/>
                <p:nvPr/>
              </p:nvSpPr>
              <p:spPr bwMode="auto">
                <a:xfrm>
                  <a:off x="5992813" y="2493963"/>
                  <a:ext cx="1403350" cy="1884362"/>
                </a:xfrm>
                <a:custGeom>
                  <a:avLst/>
                  <a:gdLst>
                    <a:gd name="T0" fmla="*/ 111 w 116"/>
                    <a:gd name="T1" fmla="*/ 38 h 154"/>
                    <a:gd name="T2" fmla="*/ 116 w 116"/>
                    <a:gd name="T3" fmla="*/ 6 h 154"/>
                    <a:gd name="T4" fmla="*/ 81 w 116"/>
                    <a:gd name="T5" fmla="*/ 0 h 154"/>
                    <a:gd name="T6" fmla="*/ 16 w 116"/>
                    <a:gd name="T7" fmla="*/ 49 h 154"/>
                    <a:gd name="T8" fmla="*/ 70 w 116"/>
                    <a:gd name="T9" fmla="*/ 108 h 154"/>
                    <a:gd name="T10" fmla="*/ 6 w 116"/>
                    <a:gd name="T11" fmla="*/ 112 h 154"/>
                    <a:gd name="T12" fmla="*/ 0 w 116"/>
                    <a:gd name="T13" fmla="*/ 146 h 154"/>
                    <a:gd name="T14" fmla="*/ 44 w 116"/>
                    <a:gd name="T15" fmla="*/ 154 h 154"/>
                    <a:gd name="T16" fmla="*/ 110 w 116"/>
                    <a:gd name="T17" fmla="*/ 103 h 154"/>
                    <a:gd name="T18" fmla="*/ 56 w 116"/>
                    <a:gd name="T19" fmla="*/ 44 h 154"/>
                    <a:gd name="T20" fmla="*/ 111 w 116"/>
                    <a:gd name="T21" fmla="*/ 38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6" h="154">
                      <a:moveTo>
                        <a:pt x="111" y="38"/>
                      </a:moveTo>
                      <a:cubicBezTo>
                        <a:pt x="116" y="6"/>
                        <a:pt x="116" y="6"/>
                        <a:pt x="116" y="6"/>
                      </a:cubicBezTo>
                      <a:cubicBezTo>
                        <a:pt x="116" y="6"/>
                        <a:pt x="99" y="0"/>
                        <a:pt x="81" y="0"/>
                      </a:cubicBezTo>
                      <a:cubicBezTo>
                        <a:pt x="62" y="0"/>
                        <a:pt x="16" y="8"/>
                        <a:pt x="16" y="49"/>
                      </a:cubicBezTo>
                      <a:cubicBezTo>
                        <a:pt x="16" y="88"/>
                        <a:pt x="70" y="88"/>
                        <a:pt x="70" y="108"/>
                      </a:cubicBezTo>
                      <a:cubicBezTo>
                        <a:pt x="70" y="129"/>
                        <a:pt x="21" y="125"/>
                        <a:pt x="6" y="112"/>
                      </a:cubicBezTo>
                      <a:cubicBezTo>
                        <a:pt x="0" y="146"/>
                        <a:pt x="0" y="146"/>
                        <a:pt x="0" y="146"/>
                      </a:cubicBezTo>
                      <a:cubicBezTo>
                        <a:pt x="0" y="146"/>
                        <a:pt x="17" y="154"/>
                        <a:pt x="44" y="154"/>
                      </a:cubicBezTo>
                      <a:cubicBezTo>
                        <a:pt x="70" y="154"/>
                        <a:pt x="110" y="141"/>
                        <a:pt x="110" y="103"/>
                      </a:cubicBezTo>
                      <a:cubicBezTo>
                        <a:pt x="110" y="64"/>
                        <a:pt x="56" y="61"/>
                        <a:pt x="56" y="44"/>
                      </a:cubicBezTo>
                      <a:cubicBezTo>
                        <a:pt x="56" y="27"/>
                        <a:pt x="94" y="29"/>
                        <a:pt x="111" y="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solidFill>
                      <a:srgbClr val="31C7FC"/>
                    </a:solidFill>
                  </a:endParaRPr>
                </a:p>
              </p:txBody>
            </p:sp>
            <p:sp>
              <p:nvSpPr>
                <p:cNvPr id="674" name="ïšḷïḍé">
                  <a:extLst>
                    <a:ext uri="{FF2B5EF4-FFF2-40B4-BE49-F238E27FC236}">
                      <a16:creationId xmlns:a16="http://schemas.microsoft.com/office/drawing/2014/main" id="{3DDBBD79-4935-4603-ADCC-B22B9BDFD9FB}"/>
                    </a:ext>
                  </a:extLst>
                </p:cNvPr>
                <p:cNvSpPr/>
                <p:nvPr/>
              </p:nvSpPr>
              <p:spPr bwMode="auto">
                <a:xfrm>
                  <a:off x="3198813" y="2519363"/>
                  <a:ext cx="1136650" cy="990600"/>
                </a:xfrm>
                <a:custGeom>
                  <a:avLst/>
                  <a:gdLst>
                    <a:gd name="T0" fmla="*/ 94 w 94"/>
                    <a:gd name="T1" fmla="*/ 81 h 81"/>
                    <a:gd name="T2" fmla="*/ 80 w 94"/>
                    <a:gd name="T3" fmla="*/ 14 h 81"/>
                    <a:gd name="T4" fmla="*/ 62 w 94"/>
                    <a:gd name="T5" fmla="*/ 0 h 81"/>
                    <a:gd name="T6" fmla="*/ 1 w 94"/>
                    <a:gd name="T7" fmla="*/ 0 h 81"/>
                    <a:gd name="T8" fmla="*/ 0 w 94"/>
                    <a:gd name="T9" fmla="*/ 3 h 81"/>
                    <a:gd name="T10" fmla="*/ 58 w 94"/>
                    <a:gd name="T11" fmla="*/ 32 h 81"/>
                    <a:gd name="T12" fmla="*/ 94 w 94"/>
                    <a:gd name="T13" fmla="*/ 8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4" h="81">
                      <a:moveTo>
                        <a:pt x="94" y="81"/>
                      </a:moveTo>
                      <a:cubicBezTo>
                        <a:pt x="80" y="14"/>
                        <a:pt x="80" y="14"/>
                        <a:pt x="80" y="14"/>
                      </a:cubicBezTo>
                      <a:cubicBezTo>
                        <a:pt x="80" y="14"/>
                        <a:pt x="79" y="0"/>
                        <a:pt x="62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29" y="9"/>
                        <a:pt x="58" y="32"/>
                      </a:cubicBezTo>
                      <a:cubicBezTo>
                        <a:pt x="85" y="54"/>
                        <a:pt x="94" y="81"/>
                        <a:pt x="94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solidFill>
                      <a:srgbClr val="31C7FC"/>
                    </a:solidFill>
                  </a:endParaRPr>
                </a:p>
              </p:txBody>
            </p:sp>
          </p:grpSp>
        </p:grpSp>
      </p:grpSp>
      <p:sp>
        <p:nvSpPr>
          <p:cNvPr id="675" name="文本框 674">
            <a:extLst>
              <a:ext uri="{FF2B5EF4-FFF2-40B4-BE49-F238E27FC236}">
                <a16:creationId xmlns:a16="http://schemas.microsoft.com/office/drawing/2014/main" id="{132A5DED-B64D-4331-9BA1-EA5BFAED7A6B}"/>
              </a:ext>
            </a:extLst>
          </p:cNvPr>
          <p:cNvSpPr txBox="1"/>
          <p:nvPr/>
        </p:nvSpPr>
        <p:spPr>
          <a:xfrm>
            <a:off x="4012078" y="2828836"/>
            <a:ext cx="41678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31C7FC"/>
                </a:solidFill>
                <a:latin typeface="+mj-ea"/>
                <a:ea typeface="+mj-ea"/>
              </a:rPr>
              <a:t>已与</a:t>
            </a:r>
            <a:r>
              <a:rPr lang="en-US" altLang="zh-CN" sz="3600" b="1" dirty="0">
                <a:solidFill>
                  <a:srgbClr val="31C7FC"/>
                </a:solidFill>
                <a:latin typeface="+mj-ea"/>
                <a:ea typeface="+mj-ea"/>
              </a:rPr>
              <a:t>6</a:t>
            </a:r>
            <a:r>
              <a:rPr lang="zh-CN" altLang="en-US" sz="3600" b="1" dirty="0">
                <a:solidFill>
                  <a:srgbClr val="31C7FC"/>
                </a:solidFill>
                <a:latin typeface="+mj-ea"/>
                <a:ea typeface="+mj-ea"/>
              </a:rPr>
              <a:t>家知名企业</a:t>
            </a:r>
            <a:endParaRPr lang="en-US" altLang="zh-CN" sz="3600" b="1" dirty="0">
              <a:solidFill>
                <a:srgbClr val="31C7FC"/>
              </a:solidFill>
              <a:latin typeface="+mj-ea"/>
              <a:ea typeface="+mj-ea"/>
            </a:endParaRPr>
          </a:p>
          <a:p>
            <a:pPr algn="ctr"/>
            <a:r>
              <a:rPr lang="zh-CN" altLang="en-US" sz="3600" b="1" dirty="0">
                <a:solidFill>
                  <a:srgbClr val="31C7FC"/>
                </a:solidFill>
                <a:latin typeface="+mj-ea"/>
                <a:ea typeface="+mj-ea"/>
              </a:rPr>
              <a:t>签署合作协议</a:t>
            </a:r>
          </a:p>
        </p:txBody>
      </p:sp>
    </p:spTree>
    <p:extLst>
      <p:ext uri="{BB962C8B-B14F-4D97-AF65-F5344CB8AC3E}">
        <p14:creationId xmlns:p14="http://schemas.microsoft.com/office/powerpoint/2010/main" val="3611238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AD83CE0-7072-472F-AAA8-4E2FF41A2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779" y="-297"/>
            <a:ext cx="12211346" cy="6858594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557F4F84-7D9A-4023-B021-69AE3289F1F9}"/>
              </a:ext>
            </a:extLst>
          </p:cNvPr>
          <p:cNvSpPr/>
          <p:nvPr/>
        </p:nvSpPr>
        <p:spPr>
          <a:xfrm>
            <a:off x="4965498" y="6045200"/>
            <a:ext cx="22610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微信公众号 旁门左道</a:t>
            </a:r>
            <a:r>
              <a:rPr lang="en-US" altLang="zh-CN" sz="1200" dirty="0">
                <a:solidFill>
                  <a:schemeClr val="bg1"/>
                </a:solidFill>
              </a:rPr>
              <a:t>PPT </a:t>
            </a:r>
            <a:r>
              <a:rPr lang="zh-CN" altLang="en-US" sz="1200" dirty="0">
                <a:solidFill>
                  <a:schemeClr val="bg1"/>
                </a:solidFill>
              </a:rPr>
              <a:t>出品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437BCB58-A1AC-479D-8F40-131402C3E618}"/>
              </a:ext>
            </a:extLst>
          </p:cNvPr>
          <p:cNvCxnSpPr>
            <a:cxnSpLocks/>
          </p:cNvCxnSpPr>
          <p:nvPr/>
        </p:nvCxnSpPr>
        <p:spPr>
          <a:xfrm>
            <a:off x="5080000" y="5943600"/>
            <a:ext cx="203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AA390F88-5AE2-4CF1-837A-BEFF833A20BA}"/>
              </a:ext>
            </a:extLst>
          </p:cNvPr>
          <p:cNvSpPr txBox="1"/>
          <p:nvPr/>
        </p:nvSpPr>
        <p:spPr>
          <a:xfrm>
            <a:off x="5542002" y="231838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感谢观看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10216F2-603C-4801-9228-37BFE2D722CA}"/>
              </a:ext>
            </a:extLst>
          </p:cNvPr>
          <p:cNvSpPr txBox="1"/>
          <p:nvPr/>
        </p:nvSpPr>
        <p:spPr>
          <a:xfrm>
            <a:off x="4180187" y="2774851"/>
            <a:ext cx="38316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rgbClr val="31C7FC"/>
                </a:solidFill>
              </a:rPr>
              <a:t>THANK YOU</a:t>
            </a:r>
            <a:endParaRPr lang="zh-CN" altLang="en-US" sz="4800" b="1" dirty="0">
              <a:solidFill>
                <a:srgbClr val="31C7F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025914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1829a08b-aeee-47b5-beeb-491fedc24b4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6292eb4-5df5-46c0-ade8-fedd1a5466f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9bde7883-9daf-4c4a-9eb0-f395c49fedb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f3fb3a40-9ba2-433a-8a8a-7eb97411fc5b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ae4b8be0-c67d-4e1f-bd41-3fce70b2bc7b"/>
</p:tagLst>
</file>

<file path=ppt/theme/theme1.xml><?xml version="1.0" encoding="utf-8"?>
<a:theme xmlns:a="http://schemas.openxmlformats.org/drawingml/2006/main" name="科技风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浙大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88</Words>
  <Application>Microsoft Office PowerPoint</Application>
  <PresentationFormat>宽屏</PresentationFormat>
  <Paragraphs>24</Paragraphs>
  <Slides>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等线</vt:lpstr>
      <vt:lpstr>微软雅黑</vt:lpstr>
      <vt:lpstr>Arial</vt:lpstr>
      <vt:lpstr>Calibri</vt:lpstr>
      <vt:lpstr>科技风主题​​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雪贤 宋</dc:creator>
  <cp:lastModifiedBy>邵 云蛟</cp:lastModifiedBy>
  <cp:revision>8</cp:revision>
  <dcterms:created xsi:type="dcterms:W3CDTF">2019-05-23T08:46:09Z</dcterms:created>
  <dcterms:modified xsi:type="dcterms:W3CDTF">2019-05-24T08:17:15Z</dcterms:modified>
</cp:coreProperties>
</file>

<file path=docProps/thumbnail.jpeg>
</file>